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3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695A24-8D93-45E3-AE07-4156286F6A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8AD9818-7D8E-4FEE-BC86-33DC5931EC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BFB3C4-987D-43B2-AA73-C3E33B29C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A2EC0-8272-401A-B5F5-13FB246F0F44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E9300F-580B-4380-A486-CAFA3C531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489892-7FC7-499B-A4C1-F914C6741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03CDB-A672-40DF-BF93-E495E79D03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468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A126E3-3ADC-4C79-9E6B-E539CB048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EE32D8A-D02E-4E0B-8CC7-22A30A64FE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982FFC-FD6A-4157-A4A8-E4E0D9564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A2EC0-8272-401A-B5F5-13FB246F0F44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6C3288-33B6-4611-B197-AF7864764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587196-213C-440A-A640-0F76D3EFB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03CDB-A672-40DF-BF93-E495E79D03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713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3B0EA2F-DB42-4919-9FFE-2FDB546836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13E7707-36DA-4553-8874-FB202B0AEE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669C9F-E4A8-4FA3-A39E-FC0842836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A2EC0-8272-401A-B5F5-13FB246F0F44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18AC51-C9D0-4409-82C1-ECE798E1A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9EE109-2D78-4F89-8EBF-564B2E2FA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03CDB-A672-40DF-BF93-E495E79D03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194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21743A-E41F-4915-A957-BCCF9C863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611905-EF29-4561-9B0B-384B4EFEA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CE614E-22D7-4DEB-BBEF-CF192BA99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A2EC0-8272-401A-B5F5-13FB246F0F44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48BC4D-00D2-4615-B828-8AA854C4B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F50784-DF9A-4B42-966F-DC34E3F04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03CDB-A672-40DF-BF93-E495E79D03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506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D25E4F-ED52-407A-A1E8-BCEDDD2A7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B7CEA3-02BF-4D1B-824F-361B33DBA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05F53C-20E1-463A-8AB3-BB87703D2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A2EC0-8272-401A-B5F5-13FB246F0F44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A26E8E-D681-4953-AA88-8EE712B83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8D3A9D-AB51-413C-9E8B-2EF56F5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03CDB-A672-40DF-BF93-E495E79D03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352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771E58-A776-42A8-878C-2CD2C2A6B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AD7718-E7CB-4C65-A128-93983691A8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69A737-1029-409A-8C1E-1FDFEDDF2C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379923A-19A2-4300-A54D-AE6C2F3C6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A2EC0-8272-401A-B5F5-13FB246F0F44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6BDC68-D653-42AB-9F36-1189CBB39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24FFD6C-1CB6-4B87-9F80-7696B9618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03CDB-A672-40DF-BF93-E495E79D03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143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C782C1-E19F-45EF-8121-079CA9A28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8A08BB-CD37-48CD-9A0C-39C9BA3BEA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5B03BD8-444B-4C31-9EFB-0A9A30B443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5A1AB7E-A99E-4070-A0A1-9294B816C8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DE0429A-6416-4A8E-AAF7-92CEDC1DA7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E4290F2-E022-440B-8CFC-3FCE480A1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A2EC0-8272-401A-B5F5-13FB246F0F44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5DCAFEB-CE68-421A-8925-B8CB769EA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838A92E-B303-4900-AF6C-CA238B4D5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03CDB-A672-40DF-BF93-E495E79D03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7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CCDB81-6249-418B-A86F-A2110BB4C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25896C3-4E35-41F8-A938-21EDC6E7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A2EC0-8272-401A-B5F5-13FB246F0F44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13CD460-2035-4B9D-93C8-5F480BAC2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2043264-F33A-4AB9-A14A-6F74AA33E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03CDB-A672-40DF-BF93-E495E79D03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477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3B95B6B-2B38-4A73-8C3E-D2740626E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A2EC0-8272-401A-B5F5-13FB246F0F44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B686153-81D8-4DB1-A7F6-AF42794D1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DE0646-3E72-40EA-9D3F-598E9DF20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03CDB-A672-40DF-BF93-E495E79D03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265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63B665-AAC4-43BB-9EFC-9D4BE87ED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66CFDF-C9DC-4D98-9306-C0A38DA24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4369733-120A-4EFB-9CEE-C1A6A366B7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FC0B579-C0F9-4182-B4AA-3222F07FE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A2EC0-8272-401A-B5F5-13FB246F0F44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18C2CBC-22DD-4186-B4F5-89F6A301A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8F9028-AEFA-4C1C-B094-6C52F02CB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03CDB-A672-40DF-BF93-E495E79D03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478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624DE6-06B1-49A5-9820-06078BF70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503A20A-3982-4246-A79E-DB8C3A0DFC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ED7545C-71AB-40E6-8E2A-9D148E40F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D2687E3-535B-499F-A5E8-FBA40DCE1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A2EC0-8272-401A-B5F5-13FB246F0F44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7CE7E49-6120-446A-9B5D-460AFE49A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92E6613-74C8-446D-949C-EC55D4BBE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03CDB-A672-40DF-BF93-E495E79D03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6186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707FA4-D891-4272-B555-65F8DEB65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811472-7A55-4840-AD89-F2E230798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87DD1F-08AA-42DF-B956-15D9E5F24F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A2EC0-8272-401A-B5F5-13FB246F0F44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1D6A33-1F75-4523-9460-F09E3A1AA2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5100D9-C0F9-4DCF-900B-9163050044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03CDB-A672-40DF-BF93-E495E79D03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107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381D35-8A43-47BA-9EB8-45C30EA0C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90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29275E-5DF8-4228-B3DE-6BC2D98A5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978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7DEAB3-85BE-45B6-8481-C03462295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418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72052C5-BCEA-4E78-B533-90B7AEF83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80DEDC-1A8A-430D-AA7C-14D70D12F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997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4852A4-E4D2-49C6-8653-DA3446AB7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029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B90A59-C69E-4AAC-8973-9433A54DD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297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Широкоэкранный</PresentationFormat>
  <Paragraphs>0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Володина Дина</dc:creator>
  <cp:lastModifiedBy>Володина Дина</cp:lastModifiedBy>
  <cp:revision>2</cp:revision>
  <dcterms:created xsi:type="dcterms:W3CDTF">2023-10-31T19:00:46Z</dcterms:created>
  <dcterms:modified xsi:type="dcterms:W3CDTF">2023-10-31T19:08:59Z</dcterms:modified>
</cp:coreProperties>
</file>