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82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</p:sldIdLst>
  <p:sldSz cy="5143500" cx="9144000"/>
  <p:notesSz cx="6858000" cy="9144000"/>
  <p:embeddedFontLst>
    <p:embeddedFont>
      <p:font typeface="Montserrat"/>
      <p:regular r:id="rId10"/>
      <p:bold r:id="rId11"/>
      <p:italic r:id="rId12"/>
      <p:boldItalic r:id="rId13"/>
    </p:embeddedFont>
    <p:embeddedFont>
      <p:font typeface="Montserrat Medium"/>
      <p:regular r:id="rId14"/>
      <p:bold r:id="rId15"/>
      <p:italic r:id="rId16"/>
      <p:boldItalic r:id="rId17"/>
    </p:embeddedFont>
    <p:embeddedFont>
      <p:font typeface="Montserrat ExtraLight"/>
      <p:regular r:id="rId18"/>
      <p:bold r:id="rId19"/>
      <p:italic r:id="rId20"/>
      <p:boldItalic r:id="rId21"/>
    </p:embeddedFont>
    <p:embeddedFont>
      <p:font typeface="Montserrat ExtraBold"/>
      <p:bold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ExtraLight-italic.fntdata"/><Relationship Id="rId22" Type="http://schemas.openxmlformats.org/officeDocument/2006/relationships/font" Target="fonts/MontserratExtraBold-bold.fntdata"/><Relationship Id="rId21" Type="http://schemas.openxmlformats.org/officeDocument/2006/relationships/font" Target="fonts/MontserratExtraLight-boldItalic.fntdata"/><Relationship Id="rId23" Type="http://schemas.openxmlformats.org/officeDocument/2006/relationships/font" Target="fonts/MontserratExtraBold-bold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font" Target="fonts/Montserrat-bold.fntdata"/><Relationship Id="rId10" Type="http://schemas.openxmlformats.org/officeDocument/2006/relationships/font" Target="fonts/Montserrat-regular.fntdata"/><Relationship Id="rId13" Type="http://schemas.openxmlformats.org/officeDocument/2006/relationships/font" Target="fonts/Montserrat-boldItalic.fntdata"/><Relationship Id="rId12" Type="http://schemas.openxmlformats.org/officeDocument/2006/relationships/font" Target="fonts/Montserrat-italic.fntdata"/><Relationship Id="rId15" Type="http://schemas.openxmlformats.org/officeDocument/2006/relationships/font" Target="fonts/MontserratMedium-bold.fntdata"/><Relationship Id="rId14" Type="http://schemas.openxmlformats.org/officeDocument/2006/relationships/font" Target="fonts/MontserratMedium-regular.fntdata"/><Relationship Id="rId17" Type="http://schemas.openxmlformats.org/officeDocument/2006/relationships/font" Target="fonts/MontserratMedium-boldItalic.fntdata"/><Relationship Id="rId16" Type="http://schemas.openxmlformats.org/officeDocument/2006/relationships/font" Target="fonts/MontserratMedium-italic.fntdata"/><Relationship Id="rId19" Type="http://schemas.openxmlformats.org/officeDocument/2006/relationships/font" Target="fonts/MontserratExtraLight-bold.fntdata"/><Relationship Id="rId18" Type="http://schemas.openxmlformats.org/officeDocument/2006/relationships/font" Target="fonts/MontserratExtraLight-regular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729023341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729023341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7f9262ee2f_0_26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7f9262ee2f_0_26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7290233416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7290233416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7f9262ee2f_0_262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7f9262ee2f_0_26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Relationship Id="rId3" Type="http://schemas.openxmlformats.org/officeDocument/2006/relationships/hyperlink" Target="http://bit.ly/2Tynxth" TargetMode="External"/><Relationship Id="rId4" Type="http://schemas.openxmlformats.org/officeDocument/2006/relationships/hyperlink" Target="http://bit.ly/2TyoMsr" TargetMode="External"/><Relationship Id="rId5" Type="http://schemas.openxmlformats.org/officeDocument/2006/relationships/hyperlink" Target="http://bit.ly/2TtBDfr" TargetMode="Externa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2175900" y="1950100"/>
            <a:ext cx="47922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2044200" y="3704650"/>
            <a:ext cx="50556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1"/>
          <p:cNvSpPr txBox="1"/>
          <p:nvPr>
            <p:ph hasCustomPrompt="1" type="title"/>
          </p:nvPr>
        </p:nvSpPr>
        <p:spPr>
          <a:xfrm>
            <a:off x="1920750" y="1634425"/>
            <a:ext cx="5302500" cy="11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9" name="Google Shape;39;p11"/>
          <p:cNvSpPr txBox="1"/>
          <p:nvPr>
            <p:ph idx="1" type="body"/>
          </p:nvPr>
        </p:nvSpPr>
        <p:spPr>
          <a:xfrm>
            <a:off x="2786550" y="3094475"/>
            <a:ext cx="3570900" cy="56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</a:defRPr>
            </a:lvl1pPr>
            <a:lvl2pPr indent="-3429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2pPr>
            <a:lvl3pPr indent="-3429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3pPr>
            <a:lvl4pPr indent="-3429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4pPr>
            <a:lvl5pPr indent="-3429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5pPr>
            <a:lvl6pPr indent="-3429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6pPr>
            <a:lvl7pPr indent="-3429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 sz="1800">
                <a:solidFill>
                  <a:schemeClr val="accent1"/>
                </a:solidFill>
              </a:defRPr>
            </a:lvl7pPr>
            <a:lvl8pPr indent="-3429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○"/>
              <a:defRPr sz="1800">
                <a:solidFill>
                  <a:schemeClr val="accent1"/>
                </a:solidFill>
              </a:defRPr>
            </a:lvl8pPr>
            <a:lvl9pPr indent="-3429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800"/>
              <a:buChar char="■"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">
  <p:cSld name="CAPTION_ONLY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13"/>
          <p:cNvSpPr txBox="1"/>
          <p:nvPr>
            <p:ph idx="1" type="body"/>
          </p:nvPr>
        </p:nvSpPr>
        <p:spPr>
          <a:xfrm>
            <a:off x="938500" y="1246025"/>
            <a:ext cx="7172100" cy="303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1625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1pPr>
            <a:lvl2pPr indent="-301625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2pPr>
            <a:lvl3pPr indent="-301625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3pPr>
            <a:lvl4pPr indent="-301625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4pPr>
            <a:lvl5pPr indent="-301625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5pPr>
            <a:lvl6pPr indent="-301625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6pPr>
            <a:lvl7pPr indent="-301625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●"/>
              <a:defRPr sz="1150">
                <a:solidFill>
                  <a:schemeClr val="lt1"/>
                </a:solidFill>
              </a:defRPr>
            </a:lvl7pPr>
            <a:lvl8pPr indent="-301625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50"/>
              <a:buChar char="○"/>
              <a:defRPr sz="1150">
                <a:solidFill>
                  <a:schemeClr val="lt1"/>
                </a:solidFill>
              </a:defRPr>
            </a:lvl8pPr>
            <a:lvl9pPr indent="-301625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50"/>
              <a:buChar char="■"/>
              <a:defRPr sz="115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SECTION_TITLE_AND_DESCRIPTION_1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4"/>
          <p:cNvSpPr txBox="1"/>
          <p:nvPr>
            <p:ph type="title"/>
          </p:nvPr>
        </p:nvSpPr>
        <p:spPr>
          <a:xfrm>
            <a:off x="353849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" name="Google Shape;46;p14"/>
          <p:cNvSpPr txBox="1"/>
          <p:nvPr>
            <p:ph idx="1" type="subTitle"/>
          </p:nvPr>
        </p:nvSpPr>
        <p:spPr>
          <a:xfrm>
            <a:off x="353849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14"/>
          <p:cNvSpPr txBox="1"/>
          <p:nvPr>
            <p:ph idx="2" type="title"/>
          </p:nvPr>
        </p:nvSpPr>
        <p:spPr>
          <a:xfrm>
            <a:off x="6028553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14"/>
          <p:cNvSpPr txBox="1"/>
          <p:nvPr>
            <p:ph idx="3" type="subTitle"/>
          </p:nvPr>
        </p:nvSpPr>
        <p:spPr>
          <a:xfrm>
            <a:off x="6028553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9" name="Google Shape;49;p14"/>
          <p:cNvSpPr txBox="1"/>
          <p:nvPr>
            <p:ph idx="4" type="title"/>
          </p:nvPr>
        </p:nvSpPr>
        <p:spPr>
          <a:xfrm>
            <a:off x="1048447" y="26155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0" name="Google Shape;50;p14"/>
          <p:cNvSpPr txBox="1"/>
          <p:nvPr>
            <p:ph idx="5" type="subTitle"/>
          </p:nvPr>
        </p:nvSpPr>
        <p:spPr>
          <a:xfrm>
            <a:off x="1048447" y="31480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14"/>
          <p:cNvSpPr txBox="1"/>
          <p:nvPr>
            <p:ph hasCustomPrompt="1" idx="6" type="title"/>
          </p:nvPr>
        </p:nvSpPr>
        <p:spPr>
          <a:xfrm>
            <a:off x="10484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4"/>
          <p:cNvSpPr txBox="1"/>
          <p:nvPr>
            <p:ph hasCustomPrompt="1" idx="7" type="title"/>
          </p:nvPr>
        </p:nvSpPr>
        <p:spPr>
          <a:xfrm>
            <a:off x="353850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4"/>
          <p:cNvSpPr txBox="1"/>
          <p:nvPr>
            <p:ph hasCustomPrompt="1" idx="8" type="title"/>
          </p:nvPr>
        </p:nvSpPr>
        <p:spPr>
          <a:xfrm>
            <a:off x="6028550" y="1770700"/>
            <a:ext cx="20670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600"/>
              <a:buNone/>
              <a:defRPr sz="36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ctrTitle"/>
          </p:nvPr>
        </p:nvSpPr>
        <p:spPr>
          <a:xfrm>
            <a:off x="4285500" y="2832875"/>
            <a:ext cx="3657300" cy="644700"/>
          </a:xfrm>
          <a:prstGeom prst="rect">
            <a:avLst/>
          </a:prstGeom>
          <a:effectLst>
            <a:outerShdw blurRad="57150" rotWithShape="0" algn="bl" dir="5400000" dist="19050">
              <a:srgbClr val="76A5AF">
                <a:alpha val="88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b="1"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6" name="Google Shape;56;p15"/>
          <p:cNvSpPr txBox="1"/>
          <p:nvPr>
            <p:ph idx="1" type="subTitle"/>
          </p:nvPr>
        </p:nvSpPr>
        <p:spPr>
          <a:xfrm>
            <a:off x="4144050" y="3549850"/>
            <a:ext cx="394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ctrTitle"/>
          </p:nvPr>
        </p:nvSpPr>
        <p:spPr>
          <a:xfrm>
            <a:off x="1850525" y="1157925"/>
            <a:ext cx="5442900" cy="260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b="1"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9" name="Google Shape;59;p16"/>
          <p:cNvSpPr txBox="1"/>
          <p:nvPr>
            <p:ph idx="1" type="subTitle"/>
          </p:nvPr>
        </p:nvSpPr>
        <p:spPr>
          <a:xfrm>
            <a:off x="2481900" y="3945600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Columns">
  <p:cSld name="SECTION_TITLE_AND_DESCRIPTION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type="title"/>
          </p:nvPr>
        </p:nvSpPr>
        <p:spPr>
          <a:xfrm>
            <a:off x="1937338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idx="1" type="subTitle"/>
          </p:nvPr>
        </p:nvSpPr>
        <p:spPr>
          <a:xfrm>
            <a:off x="1937338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3" name="Google Shape;63;p17"/>
          <p:cNvSpPr txBox="1"/>
          <p:nvPr>
            <p:ph idx="2" type="title"/>
          </p:nvPr>
        </p:nvSpPr>
        <p:spPr>
          <a:xfrm>
            <a:off x="4816563" y="2463175"/>
            <a:ext cx="23901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" name="Google Shape;64;p17"/>
          <p:cNvSpPr txBox="1"/>
          <p:nvPr>
            <p:ph idx="3" type="subTitle"/>
          </p:nvPr>
        </p:nvSpPr>
        <p:spPr>
          <a:xfrm>
            <a:off x="4816563" y="3148075"/>
            <a:ext cx="23901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" name="Google Shape;65;p1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hree Columns ">
  <p:cSld name="SECTION_TITLE_AND_DESCRIPTION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8"/>
          <p:cNvSpPr txBox="1"/>
          <p:nvPr>
            <p:ph type="title"/>
          </p:nvPr>
        </p:nvSpPr>
        <p:spPr>
          <a:xfrm>
            <a:off x="353849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idx="1" type="subTitle"/>
          </p:nvPr>
        </p:nvSpPr>
        <p:spPr>
          <a:xfrm>
            <a:off x="353849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9" name="Google Shape;69;p18"/>
          <p:cNvSpPr txBox="1"/>
          <p:nvPr>
            <p:ph idx="2" type="title"/>
          </p:nvPr>
        </p:nvSpPr>
        <p:spPr>
          <a:xfrm>
            <a:off x="6028553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0" name="Google Shape;70;p18"/>
          <p:cNvSpPr txBox="1"/>
          <p:nvPr>
            <p:ph idx="3" type="subTitle"/>
          </p:nvPr>
        </p:nvSpPr>
        <p:spPr>
          <a:xfrm>
            <a:off x="6028553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1" name="Google Shape;71;p18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2" name="Google Shape;72;p18"/>
          <p:cNvSpPr txBox="1"/>
          <p:nvPr>
            <p:ph idx="5" type="title"/>
          </p:nvPr>
        </p:nvSpPr>
        <p:spPr>
          <a:xfrm>
            <a:off x="1048447" y="276797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3" name="Google Shape;73;p18"/>
          <p:cNvSpPr txBox="1"/>
          <p:nvPr>
            <p:ph idx="6" type="subTitle"/>
          </p:nvPr>
        </p:nvSpPr>
        <p:spPr>
          <a:xfrm>
            <a:off x="1048447" y="3452875"/>
            <a:ext cx="20670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ext">
  <p:cSld name="TITLE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9"/>
          <p:cNvSpPr txBox="1"/>
          <p:nvPr>
            <p:ph type="ctrTitle"/>
          </p:nvPr>
        </p:nvSpPr>
        <p:spPr>
          <a:xfrm>
            <a:off x="1273500" y="1369000"/>
            <a:ext cx="6597000" cy="210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b="1" sz="45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b="1"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19"/>
          <p:cNvSpPr txBox="1"/>
          <p:nvPr>
            <p:ph idx="1" type="subTitle"/>
          </p:nvPr>
        </p:nvSpPr>
        <p:spPr>
          <a:xfrm>
            <a:off x="2481900" y="2519525"/>
            <a:ext cx="41802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APTION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20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3762670" y="3177750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3"/>
          <p:cNvSpPr txBox="1"/>
          <p:nvPr>
            <p:ph hasCustomPrompt="1" idx="2" type="title"/>
          </p:nvPr>
        </p:nvSpPr>
        <p:spPr>
          <a:xfrm>
            <a:off x="1048270" y="3287500"/>
            <a:ext cx="2412900" cy="931500"/>
          </a:xfrm>
          <a:prstGeom prst="rect">
            <a:avLst/>
          </a:prstGeom>
          <a:effectLst>
            <a:outerShdw blurRad="114300" rotWithShape="0" algn="bl" dir="6360000" dist="28575">
              <a:schemeClr val="accent1">
                <a:alpha val="50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72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/>
          <p:nvPr>
            <p:ph idx="1" type="subTitle"/>
          </p:nvPr>
        </p:nvSpPr>
        <p:spPr>
          <a:xfrm>
            <a:off x="3762670" y="3720650"/>
            <a:ext cx="3068700" cy="4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1">
  <p:cSld name="CAPTION_ONLY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1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2">
  <p:cSld name="CAPTION_ONLY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2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 3">
  <p:cSld name="CAPTION_ONLY_1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3"/>
          <p:cNvSpPr txBox="1"/>
          <p:nvPr>
            <p:ph type="title"/>
          </p:nvPr>
        </p:nvSpPr>
        <p:spPr>
          <a:xfrm>
            <a:off x="938500" y="445025"/>
            <a:ext cx="47022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wo Lists">
  <p:cSld name="SECTION_TITLE_AND_DESCRIPTION_1_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4"/>
          <p:cNvSpPr txBox="1"/>
          <p:nvPr>
            <p:ph type="title"/>
          </p:nvPr>
        </p:nvSpPr>
        <p:spPr>
          <a:xfrm>
            <a:off x="938500" y="445025"/>
            <a:ext cx="4964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7" name="Google Shape;87;p24"/>
          <p:cNvSpPr txBox="1"/>
          <p:nvPr>
            <p:ph idx="1" type="body"/>
          </p:nvPr>
        </p:nvSpPr>
        <p:spPr>
          <a:xfrm>
            <a:off x="1067241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8" name="Google Shape;88;p24"/>
          <p:cNvSpPr txBox="1"/>
          <p:nvPr>
            <p:ph idx="2" type="body"/>
          </p:nvPr>
        </p:nvSpPr>
        <p:spPr>
          <a:xfrm>
            <a:off x="4673852" y="2651775"/>
            <a:ext cx="3258900" cy="179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9" name="Google Shape;89;p24"/>
          <p:cNvSpPr txBox="1"/>
          <p:nvPr>
            <p:ph idx="3" type="title"/>
          </p:nvPr>
        </p:nvSpPr>
        <p:spPr>
          <a:xfrm>
            <a:off x="12134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0" name="Google Shape;90;p24"/>
          <p:cNvSpPr txBox="1"/>
          <p:nvPr>
            <p:ph idx="4" type="title"/>
          </p:nvPr>
        </p:nvSpPr>
        <p:spPr>
          <a:xfrm>
            <a:off x="4820099" y="1955125"/>
            <a:ext cx="32589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">
  <p:cSld name="TITLE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p25"/>
          <p:cNvSpPr txBox="1"/>
          <p:nvPr>
            <p:ph idx="2" type="title"/>
          </p:nvPr>
        </p:nvSpPr>
        <p:spPr>
          <a:xfrm>
            <a:off x="89838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25"/>
          <p:cNvSpPr txBox="1"/>
          <p:nvPr>
            <p:ph idx="1" type="subTitle"/>
          </p:nvPr>
        </p:nvSpPr>
        <p:spPr>
          <a:xfrm>
            <a:off x="89838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5" name="Google Shape;95;p25"/>
          <p:cNvSpPr txBox="1"/>
          <p:nvPr>
            <p:ph idx="3" type="title"/>
          </p:nvPr>
        </p:nvSpPr>
        <p:spPr>
          <a:xfrm>
            <a:off x="279026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6" name="Google Shape;96;p25"/>
          <p:cNvSpPr txBox="1"/>
          <p:nvPr>
            <p:ph idx="4" type="subTitle"/>
          </p:nvPr>
        </p:nvSpPr>
        <p:spPr>
          <a:xfrm>
            <a:off x="279026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5"/>
          <p:cNvSpPr txBox="1"/>
          <p:nvPr>
            <p:ph idx="5" type="title"/>
          </p:nvPr>
        </p:nvSpPr>
        <p:spPr>
          <a:xfrm>
            <a:off x="4682136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5"/>
          <p:cNvSpPr txBox="1"/>
          <p:nvPr>
            <p:ph idx="6" type="subTitle"/>
          </p:nvPr>
        </p:nvSpPr>
        <p:spPr>
          <a:xfrm>
            <a:off x="4682139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9" name="Google Shape;99;p25"/>
          <p:cNvSpPr txBox="1"/>
          <p:nvPr>
            <p:ph idx="7" type="title"/>
          </p:nvPr>
        </p:nvSpPr>
        <p:spPr>
          <a:xfrm>
            <a:off x="6574011" y="3052625"/>
            <a:ext cx="16716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5"/>
          <p:cNvSpPr txBox="1"/>
          <p:nvPr>
            <p:ph idx="8" type="subTitle"/>
          </p:nvPr>
        </p:nvSpPr>
        <p:spPr>
          <a:xfrm>
            <a:off x="6574014" y="355883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Numbers">
  <p:cSld name="CAPTION_ONLY_1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6"/>
          <p:cNvSpPr txBox="1"/>
          <p:nvPr>
            <p:ph hasCustomPrompt="1" type="title"/>
          </p:nvPr>
        </p:nvSpPr>
        <p:spPr>
          <a:xfrm>
            <a:off x="4996800" y="6618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3" name="Google Shape;103;p26"/>
          <p:cNvSpPr txBox="1"/>
          <p:nvPr>
            <p:ph idx="1" type="subTitle"/>
          </p:nvPr>
        </p:nvSpPr>
        <p:spPr>
          <a:xfrm>
            <a:off x="4911000" y="12658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4" name="Google Shape;104;p26"/>
          <p:cNvSpPr txBox="1"/>
          <p:nvPr>
            <p:ph hasCustomPrompt="1" idx="2" type="title"/>
          </p:nvPr>
        </p:nvSpPr>
        <p:spPr>
          <a:xfrm>
            <a:off x="4996800" y="209919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5" name="Google Shape;105;p26"/>
          <p:cNvSpPr txBox="1"/>
          <p:nvPr>
            <p:ph idx="3" type="subTitle"/>
          </p:nvPr>
        </p:nvSpPr>
        <p:spPr>
          <a:xfrm>
            <a:off x="4911000" y="270320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06" name="Google Shape;106;p26"/>
          <p:cNvSpPr txBox="1"/>
          <p:nvPr>
            <p:ph hasCustomPrompt="1" idx="4" type="title"/>
          </p:nvPr>
        </p:nvSpPr>
        <p:spPr>
          <a:xfrm>
            <a:off x="4996800" y="3536543"/>
            <a:ext cx="3159300" cy="72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7" name="Google Shape;107;p26"/>
          <p:cNvSpPr txBox="1"/>
          <p:nvPr>
            <p:ph idx="5" type="subTitle"/>
          </p:nvPr>
        </p:nvSpPr>
        <p:spPr>
          <a:xfrm>
            <a:off x="4911000" y="4140550"/>
            <a:ext cx="3330900" cy="41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>
                <a:solidFill>
                  <a:schemeClr val="accen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ix Columns  ">
  <p:cSld name="SECTION_TITLE_AND_DESCRIPTION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7"/>
          <p:cNvSpPr txBox="1"/>
          <p:nvPr>
            <p:ph type="title"/>
          </p:nvPr>
        </p:nvSpPr>
        <p:spPr>
          <a:xfrm>
            <a:off x="353849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27"/>
          <p:cNvSpPr txBox="1"/>
          <p:nvPr>
            <p:ph idx="1" type="subTitle"/>
          </p:nvPr>
        </p:nvSpPr>
        <p:spPr>
          <a:xfrm>
            <a:off x="3538498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27"/>
          <p:cNvSpPr txBox="1"/>
          <p:nvPr>
            <p:ph idx="2" type="title"/>
          </p:nvPr>
        </p:nvSpPr>
        <p:spPr>
          <a:xfrm>
            <a:off x="6028553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2" name="Google Shape;112;p27"/>
          <p:cNvSpPr txBox="1"/>
          <p:nvPr>
            <p:ph idx="3" type="subTitle"/>
          </p:nvPr>
        </p:nvSpPr>
        <p:spPr>
          <a:xfrm>
            <a:off x="6028552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3" name="Google Shape;113;p27"/>
          <p:cNvSpPr txBox="1"/>
          <p:nvPr>
            <p:ph idx="4"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4" name="Google Shape;114;p27"/>
          <p:cNvSpPr txBox="1"/>
          <p:nvPr>
            <p:ph idx="5" type="title"/>
          </p:nvPr>
        </p:nvSpPr>
        <p:spPr>
          <a:xfrm>
            <a:off x="1048447" y="1818541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5" name="Google Shape;115;p27"/>
          <p:cNvSpPr txBox="1"/>
          <p:nvPr>
            <p:ph idx="6" type="subTitle"/>
          </p:nvPr>
        </p:nvSpPr>
        <p:spPr>
          <a:xfrm>
            <a:off x="1048450" y="2324765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27"/>
          <p:cNvSpPr txBox="1"/>
          <p:nvPr>
            <p:ph idx="7" type="title"/>
          </p:nvPr>
        </p:nvSpPr>
        <p:spPr>
          <a:xfrm>
            <a:off x="353849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7" name="Google Shape;117;p27"/>
          <p:cNvSpPr txBox="1"/>
          <p:nvPr>
            <p:ph idx="8" type="subTitle"/>
          </p:nvPr>
        </p:nvSpPr>
        <p:spPr>
          <a:xfrm>
            <a:off x="3538498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8" name="Google Shape;118;p27"/>
          <p:cNvSpPr txBox="1"/>
          <p:nvPr>
            <p:ph idx="9" type="title"/>
          </p:nvPr>
        </p:nvSpPr>
        <p:spPr>
          <a:xfrm>
            <a:off x="6028553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9" name="Google Shape;119;p27"/>
          <p:cNvSpPr txBox="1"/>
          <p:nvPr>
            <p:ph idx="13" type="subTitle"/>
          </p:nvPr>
        </p:nvSpPr>
        <p:spPr>
          <a:xfrm>
            <a:off x="6028552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0" name="Google Shape;120;p27"/>
          <p:cNvSpPr txBox="1"/>
          <p:nvPr>
            <p:ph idx="14" type="title"/>
          </p:nvPr>
        </p:nvSpPr>
        <p:spPr>
          <a:xfrm>
            <a:off x="1048447" y="3325035"/>
            <a:ext cx="20670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1" name="Google Shape;121;p27"/>
          <p:cNvSpPr txBox="1"/>
          <p:nvPr>
            <p:ph idx="15" type="subTitle"/>
          </p:nvPr>
        </p:nvSpPr>
        <p:spPr>
          <a:xfrm>
            <a:off x="1048450" y="3831259"/>
            <a:ext cx="2067000" cy="64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Four Columns 1">
  <p:cSld name="TITLE_1_1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8"/>
          <p:cNvSpPr txBox="1"/>
          <p:nvPr>
            <p:ph type="title"/>
          </p:nvPr>
        </p:nvSpPr>
        <p:spPr>
          <a:xfrm>
            <a:off x="938500" y="445025"/>
            <a:ext cx="50436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4" name="Google Shape;124;p28"/>
          <p:cNvSpPr txBox="1"/>
          <p:nvPr>
            <p:ph idx="2" type="title"/>
          </p:nvPr>
        </p:nvSpPr>
        <p:spPr>
          <a:xfrm>
            <a:off x="1338238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28"/>
          <p:cNvSpPr txBox="1"/>
          <p:nvPr>
            <p:ph idx="1" type="subTitle"/>
          </p:nvPr>
        </p:nvSpPr>
        <p:spPr>
          <a:xfrm>
            <a:off x="1338238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6" name="Google Shape;126;p28"/>
          <p:cNvSpPr txBox="1"/>
          <p:nvPr>
            <p:ph idx="3" type="title"/>
          </p:nvPr>
        </p:nvSpPr>
        <p:spPr>
          <a:xfrm>
            <a:off x="1338238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28"/>
          <p:cNvSpPr txBox="1"/>
          <p:nvPr>
            <p:ph idx="4" type="subTitle"/>
          </p:nvPr>
        </p:nvSpPr>
        <p:spPr>
          <a:xfrm>
            <a:off x="1338238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28"/>
          <p:cNvSpPr txBox="1"/>
          <p:nvPr>
            <p:ph idx="5" type="title"/>
          </p:nvPr>
        </p:nvSpPr>
        <p:spPr>
          <a:xfrm>
            <a:off x="5078163" y="2359825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28"/>
          <p:cNvSpPr txBox="1"/>
          <p:nvPr>
            <p:ph idx="6" type="subTitle"/>
          </p:nvPr>
        </p:nvSpPr>
        <p:spPr>
          <a:xfrm>
            <a:off x="5078163" y="1713051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0" name="Google Shape;130;p28"/>
          <p:cNvSpPr txBox="1"/>
          <p:nvPr>
            <p:ph idx="7" type="title"/>
          </p:nvPr>
        </p:nvSpPr>
        <p:spPr>
          <a:xfrm>
            <a:off x="5078163" y="3988950"/>
            <a:ext cx="2727600" cy="37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8"/>
          <p:cNvSpPr txBox="1"/>
          <p:nvPr>
            <p:ph idx="8" type="subTitle"/>
          </p:nvPr>
        </p:nvSpPr>
        <p:spPr>
          <a:xfrm>
            <a:off x="5078163" y="3342176"/>
            <a:ext cx="2727600" cy="60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SECTION_TITLE_AND_DESCRIPTION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9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29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TITLE_ONLY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7" name="Google Shape;137;p30"/>
          <p:cNvSpPr txBox="1"/>
          <p:nvPr>
            <p:ph idx="1" type="subTitle"/>
          </p:nvPr>
        </p:nvSpPr>
        <p:spPr>
          <a:xfrm>
            <a:off x="93850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APTION_ONLY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1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0" name="Google Shape;140;p31"/>
          <p:cNvSpPr txBox="1"/>
          <p:nvPr>
            <p:ph idx="1" type="subTitle"/>
          </p:nvPr>
        </p:nvSpPr>
        <p:spPr>
          <a:xfrm>
            <a:off x="5817050" y="2435925"/>
            <a:ext cx="2556300" cy="204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">
  <p:cSld name="SECTION_HEADER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2"/>
          <p:cNvSpPr txBox="1"/>
          <p:nvPr>
            <p:ph type="title"/>
          </p:nvPr>
        </p:nvSpPr>
        <p:spPr>
          <a:xfrm>
            <a:off x="2062800" y="2442050"/>
            <a:ext cx="50184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32"/>
          <p:cNvSpPr txBox="1"/>
          <p:nvPr>
            <p:ph idx="1" type="subTitle"/>
          </p:nvPr>
        </p:nvSpPr>
        <p:spPr>
          <a:xfrm>
            <a:off x="2896500" y="3391325"/>
            <a:ext cx="3351000" cy="1197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 + Credits">
  <p:cSld name="SECTION_HEADER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33"/>
          <p:cNvSpPr txBox="1"/>
          <p:nvPr>
            <p:ph type="title"/>
          </p:nvPr>
        </p:nvSpPr>
        <p:spPr>
          <a:xfrm>
            <a:off x="924870" y="760375"/>
            <a:ext cx="30687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6" name="Google Shape;146;p33"/>
          <p:cNvSpPr txBox="1"/>
          <p:nvPr>
            <p:ph idx="1" type="subTitle"/>
          </p:nvPr>
        </p:nvSpPr>
        <p:spPr>
          <a:xfrm>
            <a:off x="924875" y="1684275"/>
            <a:ext cx="3305400" cy="109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 sz="1400">
                <a:solidFill>
                  <a:schemeClr val="accen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None/>
              <a:defRPr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47" name="Google Shape;147;p33"/>
          <p:cNvSpPr txBox="1"/>
          <p:nvPr/>
        </p:nvSpPr>
        <p:spPr>
          <a:xfrm>
            <a:off x="924875" y="3570000"/>
            <a:ext cx="33054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CREDITS: This presentation template was created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including icons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and infographics &amp; images by </a:t>
            </a:r>
            <a:r>
              <a:rPr lang="en" sz="1000">
                <a:solidFill>
                  <a:schemeClr val="accent1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000">
                <a:solidFill>
                  <a:schemeClr val="accen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accen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Bullet points 1">
  <p:cSld name="SECTION_TITLE_AND_DESCRIPTION_1_1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34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0" name="Google Shape;150;p34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list">
  <p:cSld name="TITLE_AND_TWO_COLUMNS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3" name="Google Shape;153;p35"/>
          <p:cNvSpPr txBox="1"/>
          <p:nvPr>
            <p:ph idx="1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" name="Google Shape;20;p5"/>
          <p:cNvSpPr txBox="1"/>
          <p:nvPr>
            <p:ph idx="1" type="body"/>
          </p:nvPr>
        </p:nvSpPr>
        <p:spPr>
          <a:xfrm>
            <a:off x="938500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" name="Google Shape;21;p5"/>
          <p:cNvSpPr txBox="1"/>
          <p:nvPr>
            <p:ph idx="2" type="body"/>
          </p:nvPr>
        </p:nvSpPr>
        <p:spPr>
          <a:xfrm>
            <a:off x="5037525" y="1659275"/>
            <a:ext cx="31869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7"/>
          <p:cNvSpPr txBox="1"/>
          <p:nvPr>
            <p:ph type="title"/>
          </p:nvPr>
        </p:nvSpPr>
        <p:spPr>
          <a:xfrm>
            <a:off x="5337175" y="1297125"/>
            <a:ext cx="2837400" cy="1252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" name="Google Shape;26;p7"/>
          <p:cNvSpPr txBox="1"/>
          <p:nvPr>
            <p:ph idx="1" type="body"/>
          </p:nvPr>
        </p:nvSpPr>
        <p:spPr>
          <a:xfrm>
            <a:off x="5337175" y="2593875"/>
            <a:ext cx="2837400" cy="125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8"/>
          <p:cNvSpPr txBox="1"/>
          <p:nvPr>
            <p:ph type="title"/>
          </p:nvPr>
        </p:nvSpPr>
        <p:spPr>
          <a:xfrm>
            <a:off x="929477" y="436183"/>
            <a:ext cx="2746500" cy="409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None/>
              <a:defRPr sz="30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/>
        </p:txBody>
      </p:sp>
      <p:pic>
        <p:nvPicPr>
          <p:cNvPr id="29" name="Google Shape;29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278924" y="414050"/>
            <a:ext cx="7626551" cy="2883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5400000">
            <a:off x="4822414" y="-351911"/>
            <a:ext cx="9309797" cy="3520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938500" y="1769575"/>
            <a:ext cx="28716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703375" y="909600"/>
            <a:ext cx="3468900" cy="332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 sz="1400"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" name="Google Shape;34;p9"/>
          <p:cNvSpPr txBox="1"/>
          <p:nvPr>
            <p:ph type="title"/>
          </p:nvPr>
        </p:nvSpPr>
        <p:spPr>
          <a:xfrm>
            <a:off x="938500" y="445025"/>
            <a:ext cx="32238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type="title"/>
          </p:nvPr>
        </p:nvSpPr>
        <p:spPr>
          <a:xfrm>
            <a:off x="938500" y="445025"/>
            <a:ext cx="57357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24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 ExtraBold"/>
              <a:buNone/>
              <a:defRPr sz="2800">
                <a:solidFill>
                  <a:schemeClr val="l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None/>
              <a:defRPr sz="2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"/>
              <a:buChar char="●"/>
              <a:defRPr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"/>
              <a:buChar char="■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6"/>
          <p:cNvSpPr txBox="1"/>
          <p:nvPr>
            <p:ph type="ctrTitle"/>
          </p:nvPr>
        </p:nvSpPr>
        <p:spPr>
          <a:xfrm>
            <a:off x="1956900" y="1824900"/>
            <a:ext cx="5230200" cy="644700"/>
          </a:xfrm>
          <a:prstGeom prst="rect">
            <a:avLst/>
          </a:prstGeom>
          <a:effectLst>
            <a:outerShdw blurRad="142875" rotWithShape="0" algn="bl" dir="87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Учитель будущего</a:t>
            </a:r>
            <a:endParaRPr/>
          </a:p>
        </p:txBody>
      </p:sp>
      <p:sp>
        <p:nvSpPr>
          <p:cNvPr id="159" name="Google Shape;159;p36"/>
          <p:cNvSpPr txBox="1"/>
          <p:nvPr>
            <p:ph idx="1" type="subTitle"/>
          </p:nvPr>
        </p:nvSpPr>
        <p:spPr>
          <a:xfrm>
            <a:off x="2473050" y="3420925"/>
            <a:ext cx="4197900" cy="56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XII Всероссийский онлайн-чемпионат “Изучи интернет - управляй им”</a:t>
            </a:r>
            <a:endParaRPr/>
          </a:p>
        </p:txBody>
      </p:sp>
      <p:sp>
        <p:nvSpPr>
          <p:cNvPr id="160" name="Google Shape;160;p36"/>
          <p:cNvSpPr txBox="1"/>
          <p:nvPr>
            <p:ph type="ctrTitle"/>
          </p:nvPr>
        </p:nvSpPr>
        <p:spPr>
          <a:xfrm>
            <a:off x="2203950" y="2660750"/>
            <a:ext cx="4736100" cy="464700"/>
          </a:xfrm>
          <a:prstGeom prst="rect">
            <a:avLst/>
          </a:prstGeom>
          <a:effectLst>
            <a:outerShdw blurRad="100013" rotWithShape="0" algn="bl" dir="8460000" dist="19050">
              <a:srgbClr val="76A5AF">
                <a:alpha val="50000"/>
              </a:srgbClr>
            </a:outerShdw>
          </a:effectLst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latin typeface="Montserrat ExtraLight"/>
                <a:ea typeface="Montserrat ExtraLight"/>
                <a:cs typeface="Montserrat ExtraLight"/>
                <a:sym typeface="Montserrat ExtraLight"/>
              </a:rPr>
              <a:t>Новые подходы к обучению</a:t>
            </a:r>
            <a:endParaRPr b="0" sz="2200">
              <a:latin typeface="Montserrat ExtraLight"/>
              <a:ea typeface="Montserrat ExtraLight"/>
              <a:cs typeface="Montserrat ExtraLight"/>
              <a:sym typeface="Montserrat ExtraLight"/>
            </a:endParaRPr>
          </a:p>
        </p:txBody>
      </p:sp>
      <p:cxnSp>
        <p:nvCxnSpPr>
          <p:cNvPr id="161" name="Google Shape;161;p36"/>
          <p:cNvCxnSpPr/>
          <p:nvPr/>
        </p:nvCxnSpPr>
        <p:spPr>
          <a:xfrm>
            <a:off x="3190500" y="256517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sp>
        <p:nvSpPr>
          <p:cNvPr id="162" name="Google Shape;162;p36"/>
          <p:cNvSpPr txBox="1"/>
          <p:nvPr>
            <p:ph idx="1" type="subTitle"/>
          </p:nvPr>
        </p:nvSpPr>
        <p:spPr>
          <a:xfrm>
            <a:off x="5953500" y="4366300"/>
            <a:ext cx="2931900" cy="3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Год создания работы: 2023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7"/>
          <p:cNvSpPr txBox="1"/>
          <p:nvPr>
            <p:ph type="ctrTitle"/>
          </p:nvPr>
        </p:nvSpPr>
        <p:spPr>
          <a:xfrm>
            <a:off x="4426950" y="199275"/>
            <a:ext cx="3657300" cy="11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Эволюция образования</a:t>
            </a:r>
            <a:endParaRPr sz="3500"/>
          </a:p>
        </p:txBody>
      </p:sp>
      <p:sp>
        <p:nvSpPr>
          <p:cNvPr id="168" name="Google Shape;168;p37"/>
          <p:cNvSpPr txBox="1"/>
          <p:nvPr>
            <p:ph idx="1" type="subTitle"/>
          </p:nvPr>
        </p:nvSpPr>
        <p:spPr>
          <a:xfrm>
            <a:off x="4426950" y="1491000"/>
            <a:ext cx="4073700" cy="25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В настоящее время мы наблюдаем активный переход от традиционной системы образования к новой. Например, система МЭШ заменила бумажные дневники, а в школу теперь не нужно носить стопку тяжёлых учебников, можно загрузить их на лёгкий цифровой носитель. Однако новые технологии не могут кардинально изменить образование, ведь по сей день главный его элемент - учитель.</a:t>
            </a:r>
            <a:endParaRPr/>
          </a:p>
        </p:txBody>
      </p:sp>
      <p:grpSp>
        <p:nvGrpSpPr>
          <p:cNvPr id="169" name="Google Shape;169;p37"/>
          <p:cNvGrpSpPr/>
          <p:nvPr/>
        </p:nvGrpSpPr>
        <p:grpSpPr>
          <a:xfrm>
            <a:off x="606429" y="1309570"/>
            <a:ext cx="3576400" cy="2728066"/>
            <a:chOff x="238125" y="1973675"/>
            <a:chExt cx="2558775" cy="1951825"/>
          </a:xfrm>
        </p:grpSpPr>
        <p:sp>
          <p:nvSpPr>
            <p:cNvPr id="170" name="Google Shape;170;p37"/>
            <p:cNvSpPr/>
            <p:nvPr/>
          </p:nvSpPr>
          <p:spPr>
            <a:xfrm>
              <a:off x="325550" y="2055000"/>
              <a:ext cx="2386075" cy="1459975"/>
            </a:xfrm>
            <a:custGeom>
              <a:rect b="b" l="l" r="r" t="t"/>
              <a:pathLst>
                <a:path extrusionOk="0" h="58399" w="95443">
                  <a:moveTo>
                    <a:pt x="94925" y="516"/>
                  </a:moveTo>
                  <a:lnTo>
                    <a:pt x="94925" y="57881"/>
                  </a:lnTo>
                  <a:lnTo>
                    <a:pt x="518" y="57881"/>
                  </a:lnTo>
                  <a:lnTo>
                    <a:pt x="518" y="516"/>
                  </a:lnTo>
                  <a:close/>
                  <a:moveTo>
                    <a:pt x="260" y="0"/>
                  </a:moveTo>
                  <a:cubicBezTo>
                    <a:pt x="118" y="0"/>
                    <a:pt x="1" y="115"/>
                    <a:pt x="1" y="259"/>
                  </a:cubicBezTo>
                  <a:lnTo>
                    <a:pt x="1" y="58140"/>
                  </a:lnTo>
                  <a:cubicBezTo>
                    <a:pt x="1" y="58282"/>
                    <a:pt x="118" y="58399"/>
                    <a:pt x="260" y="58399"/>
                  </a:cubicBezTo>
                  <a:lnTo>
                    <a:pt x="95184" y="58399"/>
                  </a:lnTo>
                  <a:cubicBezTo>
                    <a:pt x="95326" y="58399"/>
                    <a:pt x="95441" y="58282"/>
                    <a:pt x="95441" y="58140"/>
                  </a:cubicBezTo>
                  <a:lnTo>
                    <a:pt x="95441" y="259"/>
                  </a:lnTo>
                  <a:cubicBezTo>
                    <a:pt x="95442" y="115"/>
                    <a:pt x="95326" y="0"/>
                    <a:pt x="951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37"/>
            <p:cNvSpPr/>
            <p:nvPr/>
          </p:nvSpPr>
          <p:spPr>
            <a:xfrm>
              <a:off x="1075325" y="3589700"/>
              <a:ext cx="884075" cy="335800"/>
            </a:xfrm>
            <a:custGeom>
              <a:rect b="b" l="l" r="r" t="t"/>
              <a:pathLst>
                <a:path extrusionOk="0" h="13432" w="35363">
                  <a:moveTo>
                    <a:pt x="28176" y="0"/>
                  </a:moveTo>
                  <a:cubicBezTo>
                    <a:pt x="28078" y="0"/>
                    <a:pt x="27996" y="34"/>
                    <a:pt x="27932" y="102"/>
                  </a:cubicBezTo>
                  <a:cubicBezTo>
                    <a:pt x="27790" y="253"/>
                    <a:pt x="27790" y="509"/>
                    <a:pt x="27932" y="1118"/>
                  </a:cubicBezTo>
                  <a:cubicBezTo>
                    <a:pt x="27985" y="1344"/>
                    <a:pt x="28047" y="1651"/>
                    <a:pt x="28119" y="2009"/>
                  </a:cubicBezTo>
                  <a:cubicBezTo>
                    <a:pt x="28420" y="3516"/>
                    <a:pt x="28876" y="5791"/>
                    <a:pt x="29651" y="7179"/>
                  </a:cubicBezTo>
                  <a:cubicBezTo>
                    <a:pt x="30394" y="8514"/>
                    <a:pt x="31835" y="9775"/>
                    <a:pt x="32886" y="10698"/>
                  </a:cubicBezTo>
                  <a:cubicBezTo>
                    <a:pt x="33194" y="10968"/>
                    <a:pt x="33463" y="11203"/>
                    <a:pt x="33660" y="11396"/>
                  </a:cubicBezTo>
                  <a:cubicBezTo>
                    <a:pt x="34197" y="11917"/>
                    <a:pt x="34530" y="12027"/>
                    <a:pt x="34711" y="12085"/>
                  </a:cubicBezTo>
                  <a:cubicBezTo>
                    <a:pt x="34724" y="12089"/>
                    <a:pt x="34738" y="12094"/>
                    <a:pt x="34750" y="12098"/>
                  </a:cubicBezTo>
                  <a:cubicBezTo>
                    <a:pt x="34781" y="12255"/>
                    <a:pt x="34798" y="12433"/>
                    <a:pt x="34708" y="12569"/>
                  </a:cubicBezTo>
                  <a:cubicBezTo>
                    <a:pt x="34621" y="12698"/>
                    <a:pt x="34443" y="12789"/>
                    <a:pt x="34176" y="12841"/>
                  </a:cubicBezTo>
                  <a:cubicBezTo>
                    <a:pt x="33894" y="12897"/>
                    <a:pt x="33576" y="12915"/>
                    <a:pt x="33188" y="12915"/>
                  </a:cubicBezTo>
                  <a:cubicBezTo>
                    <a:pt x="32866" y="12915"/>
                    <a:pt x="32496" y="12902"/>
                    <a:pt x="32057" y="12888"/>
                  </a:cubicBezTo>
                  <a:cubicBezTo>
                    <a:pt x="31412" y="12865"/>
                    <a:pt x="30607" y="12837"/>
                    <a:pt x="29586" y="12837"/>
                  </a:cubicBezTo>
                  <a:lnTo>
                    <a:pt x="8800" y="12837"/>
                  </a:lnTo>
                  <a:cubicBezTo>
                    <a:pt x="7800" y="12837"/>
                    <a:pt x="6833" y="12841"/>
                    <a:pt x="5939" y="12847"/>
                  </a:cubicBezTo>
                  <a:cubicBezTo>
                    <a:pt x="5199" y="12851"/>
                    <a:pt x="4507" y="12855"/>
                    <a:pt x="3887" y="12855"/>
                  </a:cubicBezTo>
                  <a:cubicBezTo>
                    <a:pt x="3179" y="12855"/>
                    <a:pt x="2567" y="12850"/>
                    <a:pt x="2090" y="12837"/>
                  </a:cubicBezTo>
                  <a:lnTo>
                    <a:pt x="1783" y="12828"/>
                  </a:lnTo>
                  <a:cubicBezTo>
                    <a:pt x="706" y="12798"/>
                    <a:pt x="700" y="12793"/>
                    <a:pt x="570" y="12668"/>
                  </a:cubicBezTo>
                  <a:cubicBezTo>
                    <a:pt x="526" y="12627"/>
                    <a:pt x="520" y="12598"/>
                    <a:pt x="520" y="12571"/>
                  </a:cubicBezTo>
                  <a:cubicBezTo>
                    <a:pt x="520" y="12511"/>
                    <a:pt x="556" y="12333"/>
                    <a:pt x="912" y="11971"/>
                  </a:cubicBezTo>
                  <a:cubicBezTo>
                    <a:pt x="1108" y="11772"/>
                    <a:pt x="1452" y="11550"/>
                    <a:pt x="1848" y="11293"/>
                  </a:cubicBezTo>
                  <a:cubicBezTo>
                    <a:pt x="2410" y="10928"/>
                    <a:pt x="3111" y="10473"/>
                    <a:pt x="3670" y="9890"/>
                  </a:cubicBezTo>
                  <a:lnTo>
                    <a:pt x="4006" y="9544"/>
                  </a:lnTo>
                  <a:cubicBezTo>
                    <a:pt x="4870" y="8657"/>
                    <a:pt x="5947" y="7555"/>
                    <a:pt x="6528" y="6084"/>
                  </a:cubicBezTo>
                  <a:cubicBezTo>
                    <a:pt x="7009" y="4866"/>
                    <a:pt x="7250" y="2705"/>
                    <a:pt x="7410" y="1274"/>
                  </a:cubicBezTo>
                  <a:cubicBezTo>
                    <a:pt x="7465" y="775"/>
                    <a:pt x="7515" y="343"/>
                    <a:pt x="7558" y="87"/>
                  </a:cubicBezTo>
                  <a:lnTo>
                    <a:pt x="7048" y="0"/>
                  </a:lnTo>
                  <a:cubicBezTo>
                    <a:pt x="7002" y="269"/>
                    <a:pt x="6956" y="688"/>
                    <a:pt x="6896" y="1217"/>
                  </a:cubicBezTo>
                  <a:cubicBezTo>
                    <a:pt x="6739" y="2621"/>
                    <a:pt x="6503" y="4741"/>
                    <a:pt x="6047" y="5895"/>
                  </a:cubicBezTo>
                  <a:cubicBezTo>
                    <a:pt x="5506" y="7268"/>
                    <a:pt x="4512" y="8286"/>
                    <a:pt x="3637" y="9183"/>
                  </a:cubicBezTo>
                  <a:lnTo>
                    <a:pt x="3298" y="9533"/>
                  </a:lnTo>
                  <a:cubicBezTo>
                    <a:pt x="2779" y="10073"/>
                    <a:pt x="2136" y="10490"/>
                    <a:pt x="1568" y="10859"/>
                  </a:cubicBezTo>
                  <a:cubicBezTo>
                    <a:pt x="1145" y="11133"/>
                    <a:pt x="780" y="11369"/>
                    <a:pt x="546" y="11608"/>
                  </a:cubicBezTo>
                  <a:cubicBezTo>
                    <a:pt x="172" y="11988"/>
                    <a:pt x="0" y="12296"/>
                    <a:pt x="5" y="12578"/>
                  </a:cubicBezTo>
                  <a:cubicBezTo>
                    <a:pt x="6" y="12752"/>
                    <a:pt x="78" y="12911"/>
                    <a:pt x="211" y="13040"/>
                  </a:cubicBezTo>
                  <a:cubicBezTo>
                    <a:pt x="492" y="13309"/>
                    <a:pt x="611" y="13312"/>
                    <a:pt x="1770" y="13345"/>
                  </a:cubicBezTo>
                  <a:lnTo>
                    <a:pt x="2075" y="13354"/>
                  </a:lnTo>
                  <a:cubicBezTo>
                    <a:pt x="2547" y="13367"/>
                    <a:pt x="3149" y="13372"/>
                    <a:pt x="3843" y="13372"/>
                  </a:cubicBezTo>
                  <a:cubicBezTo>
                    <a:pt x="4476" y="13372"/>
                    <a:pt x="5185" y="13368"/>
                    <a:pt x="5944" y="13364"/>
                  </a:cubicBezTo>
                  <a:cubicBezTo>
                    <a:pt x="6836" y="13358"/>
                    <a:pt x="7802" y="13354"/>
                    <a:pt x="8802" y="13354"/>
                  </a:cubicBezTo>
                  <a:lnTo>
                    <a:pt x="29586" y="13354"/>
                  </a:lnTo>
                  <a:cubicBezTo>
                    <a:pt x="30598" y="13354"/>
                    <a:pt x="31397" y="13381"/>
                    <a:pt x="32040" y="13403"/>
                  </a:cubicBezTo>
                  <a:cubicBezTo>
                    <a:pt x="32484" y="13420"/>
                    <a:pt x="32860" y="13432"/>
                    <a:pt x="33192" y="13432"/>
                  </a:cubicBezTo>
                  <a:cubicBezTo>
                    <a:pt x="33609" y="13432"/>
                    <a:pt x="33956" y="13412"/>
                    <a:pt x="34274" y="13348"/>
                  </a:cubicBezTo>
                  <a:cubicBezTo>
                    <a:pt x="34682" y="13269"/>
                    <a:pt x="34972" y="13103"/>
                    <a:pt x="35137" y="12856"/>
                  </a:cubicBezTo>
                  <a:cubicBezTo>
                    <a:pt x="35363" y="12517"/>
                    <a:pt x="35282" y="12127"/>
                    <a:pt x="35252" y="11980"/>
                  </a:cubicBezTo>
                  <a:cubicBezTo>
                    <a:pt x="35195" y="11701"/>
                    <a:pt x="35007" y="11639"/>
                    <a:pt x="34871" y="11593"/>
                  </a:cubicBezTo>
                  <a:cubicBezTo>
                    <a:pt x="34721" y="11545"/>
                    <a:pt x="34470" y="11463"/>
                    <a:pt x="34019" y="11025"/>
                  </a:cubicBezTo>
                  <a:cubicBezTo>
                    <a:pt x="33815" y="10828"/>
                    <a:pt x="33540" y="10585"/>
                    <a:pt x="33225" y="10309"/>
                  </a:cubicBezTo>
                  <a:cubicBezTo>
                    <a:pt x="32202" y="9412"/>
                    <a:pt x="30800" y="8183"/>
                    <a:pt x="30101" y="6928"/>
                  </a:cubicBezTo>
                  <a:cubicBezTo>
                    <a:pt x="29367" y="5611"/>
                    <a:pt x="28902" y="3294"/>
                    <a:pt x="28625" y="1909"/>
                  </a:cubicBezTo>
                  <a:cubicBezTo>
                    <a:pt x="28552" y="1542"/>
                    <a:pt x="28489" y="1231"/>
                    <a:pt x="28435" y="1000"/>
                  </a:cubicBezTo>
                  <a:cubicBezTo>
                    <a:pt x="28376" y="749"/>
                    <a:pt x="28353" y="598"/>
                    <a:pt x="28346" y="510"/>
                  </a:cubicBezTo>
                  <a:cubicBezTo>
                    <a:pt x="28373" y="500"/>
                    <a:pt x="28400" y="486"/>
                    <a:pt x="28422" y="468"/>
                  </a:cubicBezTo>
                  <a:lnTo>
                    <a:pt x="28537" y="268"/>
                  </a:lnTo>
                  <a:lnTo>
                    <a:pt x="28247" y="234"/>
                  </a:lnTo>
                  <a:lnTo>
                    <a:pt x="28111" y="56"/>
                  </a:lnTo>
                  <a:cubicBezTo>
                    <a:pt x="28153" y="24"/>
                    <a:pt x="28202" y="8"/>
                    <a:pt x="28254" y="8"/>
                  </a:cubicBezTo>
                  <a:cubicBezTo>
                    <a:pt x="28256" y="8"/>
                    <a:pt x="28258" y="8"/>
                    <a:pt x="28261" y="8"/>
                  </a:cubicBezTo>
                  <a:cubicBezTo>
                    <a:pt x="28231" y="3"/>
                    <a:pt x="28203" y="0"/>
                    <a:pt x="281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37"/>
            <p:cNvSpPr/>
            <p:nvPr/>
          </p:nvSpPr>
          <p:spPr>
            <a:xfrm>
              <a:off x="238125" y="1973675"/>
              <a:ext cx="2558775" cy="1623600"/>
            </a:xfrm>
            <a:custGeom>
              <a:rect b="b" l="l" r="r" t="t"/>
              <a:pathLst>
                <a:path extrusionOk="0" h="64944" w="102351">
                  <a:moveTo>
                    <a:pt x="99608" y="516"/>
                  </a:moveTo>
                  <a:cubicBezTo>
                    <a:pt x="100838" y="516"/>
                    <a:pt x="101835" y="1513"/>
                    <a:pt x="101835" y="2744"/>
                  </a:cubicBezTo>
                  <a:lnTo>
                    <a:pt x="101835" y="62200"/>
                  </a:lnTo>
                  <a:cubicBezTo>
                    <a:pt x="101833" y="63429"/>
                    <a:pt x="100836" y="64425"/>
                    <a:pt x="99608" y="64426"/>
                  </a:cubicBezTo>
                  <a:lnTo>
                    <a:pt x="2743" y="64426"/>
                  </a:lnTo>
                  <a:cubicBezTo>
                    <a:pt x="1514" y="64425"/>
                    <a:pt x="519" y="63429"/>
                    <a:pt x="517" y="62200"/>
                  </a:cubicBezTo>
                  <a:lnTo>
                    <a:pt x="517" y="2744"/>
                  </a:lnTo>
                  <a:cubicBezTo>
                    <a:pt x="519" y="1515"/>
                    <a:pt x="1514" y="518"/>
                    <a:pt x="2743" y="516"/>
                  </a:cubicBezTo>
                  <a:close/>
                  <a:moveTo>
                    <a:pt x="2743" y="1"/>
                  </a:moveTo>
                  <a:cubicBezTo>
                    <a:pt x="1230" y="1"/>
                    <a:pt x="0" y="1229"/>
                    <a:pt x="0" y="2744"/>
                  </a:cubicBezTo>
                  <a:lnTo>
                    <a:pt x="0" y="62200"/>
                  </a:lnTo>
                  <a:cubicBezTo>
                    <a:pt x="0" y="63713"/>
                    <a:pt x="1230" y="64943"/>
                    <a:pt x="2743" y="64943"/>
                  </a:cubicBezTo>
                  <a:lnTo>
                    <a:pt x="99608" y="64943"/>
                  </a:lnTo>
                  <a:cubicBezTo>
                    <a:pt x="101120" y="64943"/>
                    <a:pt x="102351" y="63713"/>
                    <a:pt x="102351" y="62200"/>
                  </a:cubicBezTo>
                  <a:lnTo>
                    <a:pt x="102351" y="2744"/>
                  </a:lnTo>
                  <a:cubicBezTo>
                    <a:pt x="102351" y="1228"/>
                    <a:pt x="101123" y="1"/>
                    <a:pt x="996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37"/>
            <p:cNvSpPr/>
            <p:nvPr/>
          </p:nvSpPr>
          <p:spPr>
            <a:xfrm>
              <a:off x="255425" y="1991200"/>
              <a:ext cx="2524175" cy="1588500"/>
            </a:xfrm>
            <a:custGeom>
              <a:rect b="b" l="l" r="r" t="t"/>
              <a:pathLst>
                <a:path extrusionOk="0" h="63540" w="100967">
                  <a:moveTo>
                    <a:pt x="98640" y="518"/>
                  </a:moveTo>
                  <a:cubicBezTo>
                    <a:pt x="99639" y="518"/>
                    <a:pt x="100449" y="1328"/>
                    <a:pt x="100449" y="2328"/>
                  </a:cubicBezTo>
                  <a:lnTo>
                    <a:pt x="100449" y="61214"/>
                  </a:lnTo>
                  <a:cubicBezTo>
                    <a:pt x="100448" y="62212"/>
                    <a:pt x="99639" y="63022"/>
                    <a:pt x="98640" y="63024"/>
                  </a:cubicBezTo>
                  <a:lnTo>
                    <a:pt x="2328" y="63024"/>
                  </a:lnTo>
                  <a:cubicBezTo>
                    <a:pt x="1328" y="63022"/>
                    <a:pt x="519" y="62212"/>
                    <a:pt x="517" y="61214"/>
                  </a:cubicBezTo>
                  <a:lnTo>
                    <a:pt x="517" y="2328"/>
                  </a:lnTo>
                  <a:cubicBezTo>
                    <a:pt x="519" y="1328"/>
                    <a:pt x="1328" y="519"/>
                    <a:pt x="2328" y="518"/>
                  </a:cubicBezTo>
                  <a:close/>
                  <a:moveTo>
                    <a:pt x="2328" y="1"/>
                  </a:moveTo>
                  <a:cubicBezTo>
                    <a:pt x="1042" y="2"/>
                    <a:pt x="2" y="1043"/>
                    <a:pt x="0" y="2328"/>
                  </a:cubicBezTo>
                  <a:lnTo>
                    <a:pt x="0" y="61214"/>
                  </a:lnTo>
                  <a:cubicBezTo>
                    <a:pt x="2" y="62498"/>
                    <a:pt x="1042" y="63538"/>
                    <a:pt x="2328" y="63540"/>
                  </a:cubicBezTo>
                  <a:lnTo>
                    <a:pt x="98640" y="63540"/>
                  </a:lnTo>
                  <a:cubicBezTo>
                    <a:pt x="99925" y="63538"/>
                    <a:pt x="100965" y="62498"/>
                    <a:pt x="100967" y="61214"/>
                  </a:cubicBezTo>
                  <a:lnTo>
                    <a:pt x="100967" y="2328"/>
                  </a:lnTo>
                  <a:cubicBezTo>
                    <a:pt x="100967" y="1043"/>
                    <a:pt x="99925" y="1"/>
                    <a:pt x="986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37"/>
            <p:cNvSpPr/>
            <p:nvPr/>
          </p:nvSpPr>
          <p:spPr>
            <a:xfrm>
              <a:off x="1091150" y="3888075"/>
              <a:ext cx="856825" cy="25"/>
            </a:xfrm>
            <a:custGeom>
              <a:rect b="b" l="l" r="r" t="t"/>
              <a:pathLst>
                <a:path extrusionOk="0" h="1" w="34273">
                  <a:moveTo>
                    <a:pt x="1" y="0"/>
                  </a:moveTo>
                  <a:lnTo>
                    <a:pt x="34272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37"/>
            <p:cNvSpPr/>
            <p:nvPr/>
          </p:nvSpPr>
          <p:spPr>
            <a:xfrm>
              <a:off x="1091125" y="3881600"/>
              <a:ext cx="856850" cy="12925"/>
            </a:xfrm>
            <a:custGeom>
              <a:rect b="b" l="l" r="r" t="t"/>
              <a:pathLst>
                <a:path extrusionOk="0" h="517" w="34274">
                  <a:moveTo>
                    <a:pt x="0" y="1"/>
                  </a:moveTo>
                  <a:lnTo>
                    <a:pt x="0" y="516"/>
                  </a:lnTo>
                  <a:lnTo>
                    <a:pt x="34273" y="516"/>
                  </a:lnTo>
                  <a:lnTo>
                    <a:pt x="3427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76" name="Google Shape;17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8425" y="1491000"/>
            <a:ext cx="3244698" cy="1928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8"/>
          <p:cNvSpPr txBox="1"/>
          <p:nvPr>
            <p:ph type="title"/>
          </p:nvPr>
        </p:nvSpPr>
        <p:spPr>
          <a:xfrm>
            <a:off x="938500" y="445025"/>
            <a:ext cx="46293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Навыки учителя будущего</a:t>
            </a:r>
            <a:endParaRPr/>
          </a:p>
        </p:txBody>
      </p:sp>
      <p:sp>
        <p:nvSpPr>
          <p:cNvPr id="182" name="Google Shape;182;p38"/>
          <p:cNvSpPr txBox="1"/>
          <p:nvPr>
            <p:ph idx="2" type="title"/>
          </p:nvPr>
        </p:nvSpPr>
        <p:spPr>
          <a:xfrm>
            <a:off x="816875" y="2579125"/>
            <a:ext cx="1711500" cy="548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Постоянное обучение</a:t>
            </a:r>
            <a:endParaRPr/>
          </a:p>
        </p:txBody>
      </p:sp>
      <p:sp>
        <p:nvSpPr>
          <p:cNvPr id="183" name="Google Shape;183;p38"/>
          <p:cNvSpPr txBox="1"/>
          <p:nvPr>
            <p:ph idx="1" type="subTitle"/>
          </p:nvPr>
        </p:nvSpPr>
        <p:spPr>
          <a:xfrm>
            <a:off x="381275" y="3085325"/>
            <a:ext cx="2582700" cy="135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Быстро меняющиеся образовательные методики и технологии требуют от учителей постоянного обучения и самосовершенствования</a:t>
            </a:r>
            <a:endParaRPr/>
          </a:p>
        </p:txBody>
      </p:sp>
      <p:sp>
        <p:nvSpPr>
          <p:cNvPr id="184" name="Google Shape;184;p38"/>
          <p:cNvSpPr txBox="1"/>
          <p:nvPr>
            <p:ph idx="3" type="title"/>
          </p:nvPr>
        </p:nvSpPr>
        <p:spPr>
          <a:xfrm>
            <a:off x="3433225" y="2554225"/>
            <a:ext cx="2240700" cy="598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Инновационное мышление</a:t>
            </a:r>
            <a:endParaRPr/>
          </a:p>
        </p:txBody>
      </p:sp>
      <p:sp>
        <p:nvSpPr>
          <p:cNvPr id="185" name="Google Shape;185;p38"/>
          <p:cNvSpPr txBox="1"/>
          <p:nvPr>
            <p:ph idx="4" type="subTitle"/>
          </p:nvPr>
        </p:nvSpPr>
        <p:spPr>
          <a:xfrm>
            <a:off x="3747601" y="3186287"/>
            <a:ext cx="1671600" cy="115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Способность учителя создавать новые идеи, методики.</a:t>
            </a:r>
            <a:endParaRPr/>
          </a:p>
        </p:txBody>
      </p:sp>
      <p:sp>
        <p:nvSpPr>
          <p:cNvPr id="186" name="Google Shape;186;p38"/>
          <p:cNvSpPr txBox="1"/>
          <p:nvPr>
            <p:ph idx="7" type="title"/>
          </p:nvPr>
        </p:nvSpPr>
        <p:spPr>
          <a:xfrm>
            <a:off x="6091325" y="2511925"/>
            <a:ext cx="2538900" cy="64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Социальная компетентность</a:t>
            </a:r>
            <a:endParaRPr/>
          </a:p>
        </p:txBody>
      </p:sp>
      <p:sp>
        <p:nvSpPr>
          <p:cNvPr id="187" name="Google Shape;187;p38"/>
          <p:cNvSpPr txBox="1"/>
          <p:nvPr>
            <p:ph idx="8" type="subTitle"/>
          </p:nvPr>
        </p:nvSpPr>
        <p:spPr>
          <a:xfrm>
            <a:off x="5677125" y="3186275"/>
            <a:ext cx="3382200" cy="157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Учитель будущего должен обладать социальной интеллектуальностью. Это включает в себя способность понимать эмоциональное состояние учеников, решать конфликты</a:t>
            </a:r>
            <a:endParaRPr/>
          </a:p>
        </p:txBody>
      </p:sp>
      <p:sp>
        <p:nvSpPr>
          <p:cNvPr id="188" name="Google Shape;188;p38"/>
          <p:cNvSpPr/>
          <p:nvPr/>
        </p:nvSpPr>
        <p:spPr>
          <a:xfrm>
            <a:off x="1256375" y="15629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38"/>
          <p:cNvSpPr/>
          <p:nvPr/>
        </p:nvSpPr>
        <p:spPr>
          <a:xfrm>
            <a:off x="4117363" y="15629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38"/>
          <p:cNvSpPr/>
          <p:nvPr/>
        </p:nvSpPr>
        <p:spPr>
          <a:xfrm>
            <a:off x="6932025" y="1562925"/>
            <a:ext cx="872400" cy="8724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91" name="Google Shape;191;p38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grpSp>
        <p:nvGrpSpPr>
          <p:cNvPr id="192" name="Google Shape;192;p38"/>
          <p:cNvGrpSpPr/>
          <p:nvPr/>
        </p:nvGrpSpPr>
        <p:grpSpPr>
          <a:xfrm>
            <a:off x="7162532" y="1803537"/>
            <a:ext cx="409193" cy="391194"/>
            <a:chOff x="7441465" y="2302860"/>
            <a:chExt cx="342192" cy="327140"/>
          </a:xfrm>
        </p:grpSpPr>
        <p:sp>
          <p:nvSpPr>
            <p:cNvPr id="193" name="Google Shape;193;p38"/>
            <p:cNvSpPr/>
            <p:nvPr/>
          </p:nvSpPr>
          <p:spPr>
            <a:xfrm>
              <a:off x="7441465" y="2337727"/>
              <a:ext cx="299862" cy="292273"/>
            </a:xfrm>
            <a:custGeom>
              <a:rect b="b" l="l" r="r" t="t"/>
              <a:pathLst>
                <a:path extrusionOk="0" h="9204" w="9443">
                  <a:moveTo>
                    <a:pt x="8169" y="0"/>
                  </a:moveTo>
                  <a:cubicBezTo>
                    <a:pt x="7835" y="0"/>
                    <a:pt x="7514" y="131"/>
                    <a:pt x="7276" y="370"/>
                  </a:cubicBezTo>
                  <a:lnTo>
                    <a:pt x="6406" y="1251"/>
                  </a:lnTo>
                  <a:cubicBezTo>
                    <a:pt x="6347" y="1310"/>
                    <a:pt x="6347" y="1417"/>
                    <a:pt x="6406" y="1489"/>
                  </a:cubicBezTo>
                  <a:cubicBezTo>
                    <a:pt x="6436" y="1518"/>
                    <a:pt x="6475" y="1533"/>
                    <a:pt x="6517" y="1533"/>
                  </a:cubicBezTo>
                  <a:cubicBezTo>
                    <a:pt x="6558" y="1533"/>
                    <a:pt x="6603" y="1518"/>
                    <a:pt x="6645" y="1489"/>
                  </a:cubicBezTo>
                  <a:lnTo>
                    <a:pt x="7514" y="608"/>
                  </a:lnTo>
                  <a:cubicBezTo>
                    <a:pt x="7692" y="429"/>
                    <a:pt x="7930" y="346"/>
                    <a:pt x="8169" y="346"/>
                  </a:cubicBezTo>
                  <a:cubicBezTo>
                    <a:pt x="8430" y="346"/>
                    <a:pt x="8645" y="453"/>
                    <a:pt x="8823" y="608"/>
                  </a:cubicBezTo>
                  <a:cubicBezTo>
                    <a:pt x="9014" y="786"/>
                    <a:pt x="9097" y="1024"/>
                    <a:pt x="9097" y="1263"/>
                  </a:cubicBezTo>
                  <a:cubicBezTo>
                    <a:pt x="9097" y="1501"/>
                    <a:pt x="8990" y="1739"/>
                    <a:pt x="8823" y="1917"/>
                  </a:cubicBezTo>
                  <a:lnTo>
                    <a:pt x="7621" y="3132"/>
                  </a:lnTo>
                  <a:cubicBezTo>
                    <a:pt x="7502" y="2834"/>
                    <a:pt x="7323" y="2560"/>
                    <a:pt x="7109" y="2334"/>
                  </a:cubicBezTo>
                  <a:cubicBezTo>
                    <a:pt x="6639" y="1870"/>
                    <a:pt x="6022" y="1638"/>
                    <a:pt x="5408" y="1638"/>
                  </a:cubicBezTo>
                  <a:cubicBezTo>
                    <a:pt x="4793" y="1638"/>
                    <a:pt x="4180" y="1870"/>
                    <a:pt x="3716" y="2334"/>
                  </a:cubicBezTo>
                  <a:lnTo>
                    <a:pt x="941" y="5108"/>
                  </a:lnTo>
                  <a:cubicBezTo>
                    <a:pt x="1" y="6049"/>
                    <a:pt x="1" y="7561"/>
                    <a:pt x="941" y="8502"/>
                  </a:cubicBezTo>
                  <a:cubicBezTo>
                    <a:pt x="1406" y="8966"/>
                    <a:pt x="2025" y="9204"/>
                    <a:pt x="2644" y="9204"/>
                  </a:cubicBezTo>
                  <a:cubicBezTo>
                    <a:pt x="3251" y="9204"/>
                    <a:pt x="3870" y="8966"/>
                    <a:pt x="4335" y="8502"/>
                  </a:cubicBezTo>
                  <a:lnTo>
                    <a:pt x="5811" y="7025"/>
                  </a:lnTo>
                  <a:cubicBezTo>
                    <a:pt x="5871" y="6966"/>
                    <a:pt x="5871" y="6858"/>
                    <a:pt x="5811" y="6787"/>
                  </a:cubicBezTo>
                  <a:cubicBezTo>
                    <a:pt x="5783" y="6778"/>
                    <a:pt x="5750" y="6772"/>
                    <a:pt x="5716" y="6772"/>
                  </a:cubicBezTo>
                  <a:cubicBezTo>
                    <a:pt x="5662" y="6772"/>
                    <a:pt x="5605" y="6786"/>
                    <a:pt x="5561" y="6823"/>
                  </a:cubicBezTo>
                  <a:lnTo>
                    <a:pt x="4085" y="8299"/>
                  </a:lnTo>
                  <a:cubicBezTo>
                    <a:pt x="3692" y="8680"/>
                    <a:pt x="3180" y="8906"/>
                    <a:pt x="2620" y="8906"/>
                  </a:cubicBezTo>
                  <a:cubicBezTo>
                    <a:pt x="2073" y="8906"/>
                    <a:pt x="1549" y="8692"/>
                    <a:pt x="1168" y="8299"/>
                  </a:cubicBezTo>
                  <a:cubicBezTo>
                    <a:pt x="358" y="7489"/>
                    <a:pt x="358" y="6180"/>
                    <a:pt x="1168" y="5358"/>
                  </a:cubicBezTo>
                  <a:lnTo>
                    <a:pt x="3930" y="2596"/>
                  </a:lnTo>
                  <a:cubicBezTo>
                    <a:pt x="4323" y="2203"/>
                    <a:pt x="4847" y="1977"/>
                    <a:pt x="5394" y="1977"/>
                  </a:cubicBezTo>
                  <a:cubicBezTo>
                    <a:pt x="5942" y="1977"/>
                    <a:pt x="6466" y="2191"/>
                    <a:pt x="6847" y="2596"/>
                  </a:cubicBezTo>
                  <a:cubicBezTo>
                    <a:pt x="7073" y="2822"/>
                    <a:pt x="7252" y="3096"/>
                    <a:pt x="7359" y="3394"/>
                  </a:cubicBezTo>
                  <a:lnTo>
                    <a:pt x="6049" y="4703"/>
                  </a:lnTo>
                  <a:cubicBezTo>
                    <a:pt x="5871" y="4882"/>
                    <a:pt x="5633" y="4977"/>
                    <a:pt x="5394" y="4977"/>
                  </a:cubicBezTo>
                  <a:cubicBezTo>
                    <a:pt x="5156" y="4977"/>
                    <a:pt x="4918" y="4870"/>
                    <a:pt x="4740" y="4703"/>
                  </a:cubicBezTo>
                  <a:cubicBezTo>
                    <a:pt x="4644" y="4620"/>
                    <a:pt x="4573" y="4513"/>
                    <a:pt x="4525" y="4394"/>
                  </a:cubicBezTo>
                  <a:cubicBezTo>
                    <a:pt x="4507" y="4321"/>
                    <a:pt x="4440" y="4290"/>
                    <a:pt x="4378" y="4290"/>
                  </a:cubicBezTo>
                  <a:cubicBezTo>
                    <a:pt x="4359" y="4290"/>
                    <a:pt x="4340" y="4293"/>
                    <a:pt x="4323" y="4299"/>
                  </a:cubicBezTo>
                  <a:cubicBezTo>
                    <a:pt x="4239" y="4334"/>
                    <a:pt x="4204" y="4441"/>
                    <a:pt x="4228" y="4513"/>
                  </a:cubicBezTo>
                  <a:cubicBezTo>
                    <a:pt x="4287" y="4680"/>
                    <a:pt x="4394" y="4811"/>
                    <a:pt x="4513" y="4930"/>
                  </a:cubicBezTo>
                  <a:cubicBezTo>
                    <a:pt x="4751" y="5168"/>
                    <a:pt x="5061" y="5299"/>
                    <a:pt x="5406" y="5299"/>
                  </a:cubicBezTo>
                  <a:cubicBezTo>
                    <a:pt x="5752" y="5299"/>
                    <a:pt x="6061" y="5168"/>
                    <a:pt x="6299" y="4930"/>
                  </a:cubicBezTo>
                  <a:lnTo>
                    <a:pt x="9062" y="2155"/>
                  </a:lnTo>
                  <a:cubicBezTo>
                    <a:pt x="9300" y="1917"/>
                    <a:pt x="9443" y="1608"/>
                    <a:pt x="9443" y="1263"/>
                  </a:cubicBezTo>
                  <a:cubicBezTo>
                    <a:pt x="9443" y="929"/>
                    <a:pt x="9300" y="608"/>
                    <a:pt x="9062" y="370"/>
                  </a:cubicBezTo>
                  <a:cubicBezTo>
                    <a:pt x="8823" y="131"/>
                    <a:pt x="8514" y="0"/>
                    <a:pt x="81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38"/>
            <p:cNvSpPr/>
            <p:nvPr/>
          </p:nvSpPr>
          <p:spPr>
            <a:xfrm>
              <a:off x="7484588" y="2302860"/>
              <a:ext cx="299069" cy="293130"/>
            </a:xfrm>
            <a:custGeom>
              <a:rect b="b" l="l" r="r" t="t"/>
              <a:pathLst>
                <a:path extrusionOk="0" h="9231" w="9418">
                  <a:moveTo>
                    <a:pt x="6805" y="0"/>
                  </a:moveTo>
                  <a:cubicBezTo>
                    <a:pt x="6191" y="0"/>
                    <a:pt x="5578" y="235"/>
                    <a:pt x="5108" y="706"/>
                  </a:cubicBezTo>
                  <a:lnTo>
                    <a:pt x="3632" y="2170"/>
                  </a:lnTo>
                  <a:cubicBezTo>
                    <a:pt x="3572" y="2230"/>
                    <a:pt x="3572" y="2337"/>
                    <a:pt x="3632" y="2408"/>
                  </a:cubicBezTo>
                  <a:cubicBezTo>
                    <a:pt x="3661" y="2438"/>
                    <a:pt x="3703" y="2453"/>
                    <a:pt x="3746" y="2453"/>
                  </a:cubicBezTo>
                  <a:cubicBezTo>
                    <a:pt x="3789" y="2453"/>
                    <a:pt x="3834" y="2438"/>
                    <a:pt x="3870" y="2408"/>
                  </a:cubicBezTo>
                  <a:lnTo>
                    <a:pt x="5346" y="944"/>
                  </a:lnTo>
                  <a:cubicBezTo>
                    <a:pt x="5745" y="539"/>
                    <a:pt x="6272" y="336"/>
                    <a:pt x="6802" y="336"/>
                  </a:cubicBezTo>
                  <a:cubicBezTo>
                    <a:pt x="7331" y="336"/>
                    <a:pt x="7864" y="539"/>
                    <a:pt x="8275" y="944"/>
                  </a:cubicBezTo>
                  <a:cubicBezTo>
                    <a:pt x="9085" y="1741"/>
                    <a:pt x="9085" y="3051"/>
                    <a:pt x="8275" y="3873"/>
                  </a:cubicBezTo>
                  <a:lnTo>
                    <a:pt x="5513" y="6635"/>
                  </a:lnTo>
                  <a:cubicBezTo>
                    <a:pt x="5120" y="7028"/>
                    <a:pt x="4596" y="7254"/>
                    <a:pt x="4048" y="7254"/>
                  </a:cubicBezTo>
                  <a:cubicBezTo>
                    <a:pt x="3501" y="7254"/>
                    <a:pt x="2977" y="7040"/>
                    <a:pt x="2596" y="6635"/>
                  </a:cubicBezTo>
                  <a:cubicBezTo>
                    <a:pt x="2370" y="6421"/>
                    <a:pt x="2191" y="6135"/>
                    <a:pt x="2084" y="5837"/>
                  </a:cubicBezTo>
                  <a:lnTo>
                    <a:pt x="3393" y="4527"/>
                  </a:lnTo>
                  <a:cubicBezTo>
                    <a:pt x="3572" y="4349"/>
                    <a:pt x="3810" y="4254"/>
                    <a:pt x="4048" y="4254"/>
                  </a:cubicBezTo>
                  <a:cubicBezTo>
                    <a:pt x="4286" y="4254"/>
                    <a:pt x="4525" y="4361"/>
                    <a:pt x="4703" y="4527"/>
                  </a:cubicBezTo>
                  <a:cubicBezTo>
                    <a:pt x="4798" y="4611"/>
                    <a:pt x="4870" y="4718"/>
                    <a:pt x="4917" y="4837"/>
                  </a:cubicBezTo>
                  <a:cubicBezTo>
                    <a:pt x="4936" y="4910"/>
                    <a:pt x="5002" y="4941"/>
                    <a:pt x="5065" y="4941"/>
                  </a:cubicBezTo>
                  <a:cubicBezTo>
                    <a:pt x="5084" y="4941"/>
                    <a:pt x="5103" y="4938"/>
                    <a:pt x="5120" y="4932"/>
                  </a:cubicBezTo>
                  <a:cubicBezTo>
                    <a:pt x="5215" y="4897"/>
                    <a:pt x="5239" y="4789"/>
                    <a:pt x="5215" y="4718"/>
                  </a:cubicBezTo>
                  <a:cubicBezTo>
                    <a:pt x="5156" y="4551"/>
                    <a:pt x="5048" y="4420"/>
                    <a:pt x="4929" y="4301"/>
                  </a:cubicBezTo>
                  <a:cubicBezTo>
                    <a:pt x="4691" y="4063"/>
                    <a:pt x="4382" y="3932"/>
                    <a:pt x="4036" y="3932"/>
                  </a:cubicBezTo>
                  <a:cubicBezTo>
                    <a:pt x="3691" y="3932"/>
                    <a:pt x="3382" y="4063"/>
                    <a:pt x="3143" y="4301"/>
                  </a:cubicBezTo>
                  <a:lnTo>
                    <a:pt x="1786" y="5659"/>
                  </a:lnTo>
                  <a:cubicBezTo>
                    <a:pt x="1762" y="5670"/>
                    <a:pt x="1738" y="5682"/>
                    <a:pt x="1727" y="5718"/>
                  </a:cubicBezTo>
                  <a:lnTo>
                    <a:pt x="369" y="7075"/>
                  </a:lnTo>
                  <a:cubicBezTo>
                    <a:pt x="131" y="7314"/>
                    <a:pt x="0" y="7623"/>
                    <a:pt x="0" y="7968"/>
                  </a:cubicBezTo>
                  <a:cubicBezTo>
                    <a:pt x="0" y="8302"/>
                    <a:pt x="131" y="8623"/>
                    <a:pt x="369" y="8861"/>
                  </a:cubicBezTo>
                  <a:cubicBezTo>
                    <a:pt x="607" y="9099"/>
                    <a:pt x="929" y="9230"/>
                    <a:pt x="1262" y="9230"/>
                  </a:cubicBezTo>
                  <a:cubicBezTo>
                    <a:pt x="1608" y="9230"/>
                    <a:pt x="1917" y="9099"/>
                    <a:pt x="2155" y="8861"/>
                  </a:cubicBezTo>
                  <a:lnTo>
                    <a:pt x="3036" y="7980"/>
                  </a:lnTo>
                  <a:cubicBezTo>
                    <a:pt x="3096" y="7921"/>
                    <a:pt x="3096" y="7814"/>
                    <a:pt x="3036" y="7742"/>
                  </a:cubicBezTo>
                  <a:cubicBezTo>
                    <a:pt x="3006" y="7712"/>
                    <a:pt x="2965" y="7697"/>
                    <a:pt x="2922" y="7697"/>
                  </a:cubicBezTo>
                  <a:cubicBezTo>
                    <a:pt x="2879" y="7697"/>
                    <a:pt x="2834" y="7712"/>
                    <a:pt x="2798" y="7742"/>
                  </a:cubicBezTo>
                  <a:lnTo>
                    <a:pt x="1917" y="8623"/>
                  </a:lnTo>
                  <a:cubicBezTo>
                    <a:pt x="1738" y="8802"/>
                    <a:pt x="1500" y="8885"/>
                    <a:pt x="1262" y="8885"/>
                  </a:cubicBezTo>
                  <a:cubicBezTo>
                    <a:pt x="1012" y="8885"/>
                    <a:pt x="786" y="8778"/>
                    <a:pt x="607" y="8623"/>
                  </a:cubicBezTo>
                  <a:cubicBezTo>
                    <a:pt x="429" y="8445"/>
                    <a:pt x="345" y="8206"/>
                    <a:pt x="345" y="7968"/>
                  </a:cubicBezTo>
                  <a:cubicBezTo>
                    <a:pt x="345" y="7706"/>
                    <a:pt x="453" y="7492"/>
                    <a:pt x="607" y="7314"/>
                  </a:cubicBezTo>
                  <a:lnTo>
                    <a:pt x="1822" y="6099"/>
                  </a:lnTo>
                  <a:cubicBezTo>
                    <a:pt x="1941" y="6397"/>
                    <a:pt x="2119" y="6671"/>
                    <a:pt x="2334" y="6897"/>
                  </a:cubicBezTo>
                  <a:cubicBezTo>
                    <a:pt x="2786" y="7337"/>
                    <a:pt x="3393" y="7587"/>
                    <a:pt x="4036" y="7587"/>
                  </a:cubicBezTo>
                  <a:cubicBezTo>
                    <a:pt x="4679" y="7587"/>
                    <a:pt x="5287" y="7337"/>
                    <a:pt x="5727" y="6897"/>
                  </a:cubicBezTo>
                  <a:lnTo>
                    <a:pt x="8501" y="4123"/>
                  </a:lnTo>
                  <a:cubicBezTo>
                    <a:pt x="9418" y="3158"/>
                    <a:pt x="9418" y="1634"/>
                    <a:pt x="8501" y="706"/>
                  </a:cubicBezTo>
                  <a:cubicBezTo>
                    <a:pt x="8031" y="235"/>
                    <a:pt x="7418" y="0"/>
                    <a:pt x="68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5" name="Google Shape;195;p38"/>
          <p:cNvGrpSpPr/>
          <p:nvPr/>
        </p:nvGrpSpPr>
        <p:grpSpPr>
          <a:xfrm>
            <a:off x="1468548" y="1775504"/>
            <a:ext cx="448077" cy="447242"/>
            <a:chOff x="1421638" y="4125629"/>
            <a:chExt cx="374709" cy="374010"/>
          </a:xfrm>
        </p:grpSpPr>
        <p:sp>
          <p:nvSpPr>
            <p:cNvPr id="196" name="Google Shape;196;p38"/>
            <p:cNvSpPr/>
            <p:nvPr/>
          </p:nvSpPr>
          <p:spPr>
            <a:xfrm>
              <a:off x="1421638" y="4265954"/>
              <a:ext cx="374709" cy="233685"/>
            </a:xfrm>
            <a:custGeom>
              <a:rect b="b" l="l" r="r" t="t"/>
              <a:pathLst>
                <a:path extrusionOk="0" h="7359" w="11800">
                  <a:moveTo>
                    <a:pt x="3180" y="3298"/>
                  </a:moveTo>
                  <a:lnTo>
                    <a:pt x="3180" y="7001"/>
                  </a:lnTo>
                  <a:lnTo>
                    <a:pt x="1691" y="7001"/>
                  </a:lnTo>
                  <a:lnTo>
                    <a:pt x="1691" y="3298"/>
                  </a:lnTo>
                  <a:close/>
                  <a:moveTo>
                    <a:pt x="6680" y="2370"/>
                  </a:moveTo>
                  <a:lnTo>
                    <a:pt x="6680" y="7001"/>
                  </a:lnTo>
                  <a:lnTo>
                    <a:pt x="5192" y="7001"/>
                  </a:lnTo>
                  <a:lnTo>
                    <a:pt x="5192" y="2370"/>
                  </a:lnTo>
                  <a:close/>
                  <a:moveTo>
                    <a:pt x="10180" y="345"/>
                  </a:moveTo>
                  <a:lnTo>
                    <a:pt x="10180" y="7001"/>
                  </a:lnTo>
                  <a:lnTo>
                    <a:pt x="8692" y="7001"/>
                  </a:lnTo>
                  <a:lnTo>
                    <a:pt x="8692" y="345"/>
                  </a:lnTo>
                  <a:close/>
                  <a:moveTo>
                    <a:pt x="8502" y="0"/>
                  </a:moveTo>
                  <a:cubicBezTo>
                    <a:pt x="8406" y="0"/>
                    <a:pt x="8323" y="84"/>
                    <a:pt x="8323" y="179"/>
                  </a:cubicBezTo>
                  <a:lnTo>
                    <a:pt x="8323" y="7001"/>
                  </a:lnTo>
                  <a:lnTo>
                    <a:pt x="7013" y="7001"/>
                  </a:lnTo>
                  <a:lnTo>
                    <a:pt x="7013" y="2203"/>
                  </a:lnTo>
                  <a:cubicBezTo>
                    <a:pt x="7013" y="2120"/>
                    <a:pt x="6930" y="2024"/>
                    <a:pt x="6835" y="2024"/>
                  </a:cubicBezTo>
                  <a:lnTo>
                    <a:pt x="4989" y="2024"/>
                  </a:lnTo>
                  <a:cubicBezTo>
                    <a:pt x="4894" y="2024"/>
                    <a:pt x="4811" y="2108"/>
                    <a:pt x="4811" y="2203"/>
                  </a:cubicBezTo>
                  <a:lnTo>
                    <a:pt x="4811" y="7001"/>
                  </a:lnTo>
                  <a:lnTo>
                    <a:pt x="3501" y="7001"/>
                  </a:lnTo>
                  <a:lnTo>
                    <a:pt x="3501" y="3132"/>
                  </a:lnTo>
                  <a:cubicBezTo>
                    <a:pt x="3501" y="3036"/>
                    <a:pt x="3418" y="2953"/>
                    <a:pt x="3322" y="2953"/>
                  </a:cubicBezTo>
                  <a:lnTo>
                    <a:pt x="1477" y="2953"/>
                  </a:lnTo>
                  <a:cubicBezTo>
                    <a:pt x="1382" y="2953"/>
                    <a:pt x="1298" y="3024"/>
                    <a:pt x="1298" y="3132"/>
                  </a:cubicBezTo>
                  <a:lnTo>
                    <a:pt x="1298" y="7001"/>
                  </a:lnTo>
                  <a:lnTo>
                    <a:pt x="179" y="7001"/>
                  </a:lnTo>
                  <a:cubicBezTo>
                    <a:pt x="84" y="7001"/>
                    <a:pt x="1" y="7073"/>
                    <a:pt x="1" y="7180"/>
                  </a:cubicBezTo>
                  <a:cubicBezTo>
                    <a:pt x="1" y="7287"/>
                    <a:pt x="72" y="7358"/>
                    <a:pt x="179" y="7358"/>
                  </a:cubicBezTo>
                  <a:lnTo>
                    <a:pt x="11597" y="7358"/>
                  </a:lnTo>
                  <a:cubicBezTo>
                    <a:pt x="11681" y="7358"/>
                    <a:pt x="11776" y="7287"/>
                    <a:pt x="11776" y="7180"/>
                  </a:cubicBezTo>
                  <a:cubicBezTo>
                    <a:pt x="11800" y="7073"/>
                    <a:pt x="11728" y="7001"/>
                    <a:pt x="11633" y="7001"/>
                  </a:cubicBezTo>
                  <a:lnTo>
                    <a:pt x="10526" y="7001"/>
                  </a:lnTo>
                  <a:lnTo>
                    <a:pt x="10526" y="179"/>
                  </a:lnTo>
                  <a:cubicBezTo>
                    <a:pt x="10526" y="95"/>
                    <a:pt x="10442" y="0"/>
                    <a:pt x="103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38"/>
            <p:cNvSpPr/>
            <p:nvPr/>
          </p:nvSpPr>
          <p:spPr>
            <a:xfrm>
              <a:off x="1428052" y="4125629"/>
              <a:ext cx="356958" cy="215585"/>
            </a:xfrm>
            <a:custGeom>
              <a:rect b="b" l="l" r="r" t="t"/>
              <a:pathLst>
                <a:path extrusionOk="0" h="6789" w="11241">
                  <a:moveTo>
                    <a:pt x="10668" y="0"/>
                  </a:moveTo>
                  <a:cubicBezTo>
                    <a:pt x="10653" y="0"/>
                    <a:pt x="10637" y="1"/>
                    <a:pt x="10621" y="2"/>
                  </a:cubicBezTo>
                  <a:lnTo>
                    <a:pt x="9145" y="181"/>
                  </a:lnTo>
                  <a:cubicBezTo>
                    <a:pt x="8847" y="216"/>
                    <a:pt x="8633" y="490"/>
                    <a:pt x="8669" y="788"/>
                  </a:cubicBezTo>
                  <a:cubicBezTo>
                    <a:pt x="8691" y="1064"/>
                    <a:pt x="8938" y="1268"/>
                    <a:pt x="9211" y="1268"/>
                  </a:cubicBezTo>
                  <a:cubicBezTo>
                    <a:pt x="9232" y="1268"/>
                    <a:pt x="9254" y="1267"/>
                    <a:pt x="9276" y="1264"/>
                  </a:cubicBezTo>
                  <a:lnTo>
                    <a:pt x="9395" y="1252"/>
                  </a:lnTo>
                  <a:lnTo>
                    <a:pt x="9395" y="1252"/>
                  </a:lnTo>
                  <a:cubicBezTo>
                    <a:pt x="7597" y="3348"/>
                    <a:pt x="5442" y="4443"/>
                    <a:pt x="3918" y="4979"/>
                  </a:cubicBezTo>
                  <a:cubicBezTo>
                    <a:pt x="2025" y="5657"/>
                    <a:pt x="561" y="5717"/>
                    <a:pt x="537" y="5717"/>
                  </a:cubicBezTo>
                  <a:cubicBezTo>
                    <a:pt x="239" y="5729"/>
                    <a:pt x="1" y="5967"/>
                    <a:pt x="25" y="6265"/>
                  </a:cubicBezTo>
                  <a:cubicBezTo>
                    <a:pt x="37" y="6562"/>
                    <a:pt x="275" y="6789"/>
                    <a:pt x="561" y="6789"/>
                  </a:cubicBezTo>
                  <a:lnTo>
                    <a:pt x="572" y="6789"/>
                  </a:lnTo>
                  <a:cubicBezTo>
                    <a:pt x="632" y="6789"/>
                    <a:pt x="2192" y="6729"/>
                    <a:pt x="4263" y="6003"/>
                  </a:cubicBezTo>
                  <a:cubicBezTo>
                    <a:pt x="5418" y="5586"/>
                    <a:pt x="6514" y="5050"/>
                    <a:pt x="7490" y="4383"/>
                  </a:cubicBezTo>
                  <a:cubicBezTo>
                    <a:pt x="7561" y="4324"/>
                    <a:pt x="7597" y="4217"/>
                    <a:pt x="7538" y="4145"/>
                  </a:cubicBezTo>
                  <a:cubicBezTo>
                    <a:pt x="7501" y="4093"/>
                    <a:pt x="7445" y="4065"/>
                    <a:pt x="7391" y="4065"/>
                  </a:cubicBezTo>
                  <a:cubicBezTo>
                    <a:pt x="7358" y="4065"/>
                    <a:pt x="7326" y="4075"/>
                    <a:pt x="7299" y="4098"/>
                  </a:cubicBezTo>
                  <a:cubicBezTo>
                    <a:pt x="6335" y="4753"/>
                    <a:pt x="5275" y="5288"/>
                    <a:pt x="4144" y="5693"/>
                  </a:cubicBezTo>
                  <a:cubicBezTo>
                    <a:pt x="2132" y="6408"/>
                    <a:pt x="632" y="6467"/>
                    <a:pt x="561" y="6467"/>
                  </a:cubicBezTo>
                  <a:cubicBezTo>
                    <a:pt x="453" y="6467"/>
                    <a:pt x="358" y="6372"/>
                    <a:pt x="358" y="6265"/>
                  </a:cubicBezTo>
                  <a:cubicBezTo>
                    <a:pt x="358" y="6169"/>
                    <a:pt x="441" y="6074"/>
                    <a:pt x="561" y="6062"/>
                  </a:cubicBezTo>
                  <a:cubicBezTo>
                    <a:pt x="572" y="6062"/>
                    <a:pt x="2085" y="6003"/>
                    <a:pt x="4037" y="5300"/>
                  </a:cubicBezTo>
                  <a:cubicBezTo>
                    <a:pt x="5680" y="4717"/>
                    <a:pt x="8026" y="3514"/>
                    <a:pt x="9943" y="1133"/>
                  </a:cubicBezTo>
                  <a:cubicBezTo>
                    <a:pt x="10035" y="1018"/>
                    <a:pt x="9949" y="847"/>
                    <a:pt x="9813" y="847"/>
                  </a:cubicBezTo>
                  <a:cubicBezTo>
                    <a:pt x="9809" y="847"/>
                    <a:pt x="9804" y="847"/>
                    <a:pt x="9800" y="847"/>
                  </a:cubicBezTo>
                  <a:lnTo>
                    <a:pt x="9252" y="931"/>
                  </a:lnTo>
                  <a:cubicBezTo>
                    <a:pt x="9244" y="932"/>
                    <a:pt x="9236" y="932"/>
                    <a:pt x="9228" y="932"/>
                  </a:cubicBezTo>
                  <a:cubicBezTo>
                    <a:pt x="9139" y="932"/>
                    <a:pt x="9049" y="874"/>
                    <a:pt x="9038" y="776"/>
                  </a:cubicBezTo>
                  <a:cubicBezTo>
                    <a:pt x="9014" y="657"/>
                    <a:pt x="9085" y="550"/>
                    <a:pt x="9204" y="538"/>
                  </a:cubicBezTo>
                  <a:lnTo>
                    <a:pt x="10681" y="359"/>
                  </a:lnTo>
                  <a:cubicBezTo>
                    <a:pt x="10688" y="358"/>
                    <a:pt x="10696" y="358"/>
                    <a:pt x="10703" y="358"/>
                  </a:cubicBezTo>
                  <a:cubicBezTo>
                    <a:pt x="10812" y="358"/>
                    <a:pt x="10895" y="438"/>
                    <a:pt x="10895" y="550"/>
                  </a:cubicBezTo>
                  <a:lnTo>
                    <a:pt x="10895" y="2026"/>
                  </a:lnTo>
                  <a:cubicBezTo>
                    <a:pt x="10895" y="2133"/>
                    <a:pt x="10812" y="2217"/>
                    <a:pt x="10705" y="2217"/>
                  </a:cubicBezTo>
                  <a:cubicBezTo>
                    <a:pt x="10598" y="2217"/>
                    <a:pt x="10514" y="2133"/>
                    <a:pt x="10514" y="2026"/>
                  </a:cubicBezTo>
                  <a:lnTo>
                    <a:pt x="10514" y="1586"/>
                  </a:lnTo>
                  <a:cubicBezTo>
                    <a:pt x="10514" y="1502"/>
                    <a:pt x="10467" y="1443"/>
                    <a:pt x="10407" y="1419"/>
                  </a:cubicBezTo>
                  <a:cubicBezTo>
                    <a:pt x="10387" y="1409"/>
                    <a:pt x="10368" y="1405"/>
                    <a:pt x="10349" y="1405"/>
                  </a:cubicBezTo>
                  <a:cubicBezTo>
                    <a:pt x="10298" y="1405"/>
                    <a:pt x="10251" y="1435"/>
                    <a:pt x="10217" y="1478"/>
                  </a:cubicBezTo>
                  <a:cubicBezTo>
                    <a:pt x="9574" y="2264"/>
                    <a:pt x="8835" y="2979"/>
                    <a:pt x="8026" y="3610"/>
                  </a:cubicBezTo>
                  <a:cubicBezTo>
                    <a:pt x="7954" y="3669"/>
                    <a:pt x="7942" y="3764"/>
                    <a:pt x="8002" y="3848"/>
                  </a:cubicBezTo>
                  <a:cubicBezTo>
                    <a:pt x="8036" y="3888"/>
                    <a:pt x="8081" y="3910"/>
                    <a:pt x="8129" y="3910"/>
                  </a:cubicBezTo>
                  <a:cubicBezTo>
                    <a:pt x="8166" y="3910"/>
                    <a:pt x="8204" y="3897"/>
                    <a:pt x="8240" y="3872"/>
                  </a:cubicBezTo>
                  <a:cubicBezTo>
                    <a:pt x="8931" y="3336"/>
                    <a:pt x="9585" y="2729"/>
                    <a:pt x="10169" y="2062"/>
                  </a:cubicBezTo>
                  <a:cubicBezTo>
                    <a:pt x="10181" y="2336"/>
                    <a:pt x="10419" y="2574"/>
                    <a:pt x="10705" y="2574"/>
                  </a:cubicBezTo>
                  <a:cubicBezTo>
                    <a:pt x="11002" y="2574"/>
                    <a:pt x="11240" y="2336"/>
                    <a:pt x="11240" y="2038"/>
                  </a:cubicBezTo>
                  <a:lnTo>
                    <a:pt x="11240" y="573"/>
                  </a:lnTo>
                  <a:cubicBezTo>
                    <a:pt x="11240" y="395"/>
                    <a:pt x="11169" y="240"/>
                    <a:pt x="11050" y="133"/>
                  </a:cubicBezTo>
                  <a:cubicBezTo>
                    <a:pt x="10943" y="47"/>
                    <a:pt x="10807" y="0"/>
                    <a:pt x="1066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38"/>
          <p:cNvGrpSpPr/>
          <p:nvPr/>
        </p:nvGrpSpPr>
        <p:grpSpPr>
          <a:xfrm>
            <a:off x="4347855" y="1799812"/>
            <a:ext cx="411433" cy="440824"/>
            <a:chOff x="4149138" y="4121151"/>
            <a:chExt cx="344065" cy="368644"/>
          </a:xfrm>
        </p:grpSpPr>
        <p:sp>
          <p:nvSpPr>
            <p:cNvPr id="199" name="Google Shape;199;p38"/>
            <p:cNvSpPr/>
            <p:nvPr/>
          </p:nvSpPr>
          <p:spPr>
            <a:xfrm>
              <a:off x="4205853" y="4182724"/>
              <a:ext cx="225746" cy="307071"/>
            </a:xfrm>
            <a:custGeom>
              <a:rect b="b" l="l" r="r" t="t"/>
              <a:pathLst>
                <a:path extrusionOk="0" h="9670" w="7109">
                  <a:moveTo>
                    <a:pt x="3643" y="359"/>
                  </a:moveTo>
                  <a:cubicBezTo>
                    <a:pt x="4417" y="359"/>
                    <a:pt x="5132" y="645"/>
                    <a:pt x="5703" y="1157"/>
                  </a:cubicBezTo>
                  <a:cubicBezTo>
                    <a:pt x="6358" y="1752"/>
                    <a:pt x="6751" y="2597"/>
                    <a:pt x="6751" y="3478"/>
                  </a:cubicBezTo>
                  <a:cubicBezTo>
                    <a:pt x="6739" y="4074"/>
                    <a:pt x="6572" y="4669"/>
                    <a:pt x="6251" y="5157"/>
                  </a:cubicBezTo>
                  <a:cubicBezTo>
                    <a:pt x="5929" y="5645"/>
                    <a:pt x="5489" y="6038"/>
                    <a:pt x="4953" y="6288"/>
                  </a:cubicBezTo>
                  <a:cubicBezTo>
                    <a:pt x="4620" y="6431"/>
                    <a:pt x="4417" y="6776"/>
                    <a:pt x="4417" y="7146"/>
                  </a:cubicBezTo>
                  <a:lnTo>
                    <a:pt x="4417" y="7360"/>
                  </a:lnTo>
                  <a:lnTo>
                    <a:pt x="2834" y="7360"/>
                  </a:lnTo>
                  <a:lnTo>
                    <a:pt x="2834" y="7146"/>
                  </a:lnTo>
                  <a:cubicBezTo>
                    <a:pt x="2834" y="6776"/>
                    <a:pt x="2631" y="6455"/>
                    <a:pt x="2298" y="6288"/>
                  </a:cubicBezTo>
                  <a:cubicBezTo>
                    <a:pt x="1084" y="5705"/>
                    <a:pt x="381" y="4407"/>
                    <a:pt x="548" y="3074"/>
                  </a:cubicBezTo>
                  <a:cubicBezTo>
                    <a:pt x="726" y="1669"/>
                    <a:pt x="1869" y="526"/>
                    <a:pt x="3286" y="383"/>
                  </a:cubicBezTo>
                  <a:cubicBezTo>
                    <a:pt x="3405" y="359"/>
                    <a:pt x="3524" y="359"/>
                    <a:pt x="3643" y="359"/>
                  </a:cubicBezTo>
                  <a:close/>
                  <a:moveTo>
                    <a:pt x="4417" y="7729"/>
                  </a:moveTo>
                  <a:lnTo>
                    <a:pt x="4417" y="8324"/>
                  </a:lnTo>
                  <a:cubicBezTo>
                    <a:pt x="4417" y="8443"/>
                    <a:pt x="4322" y="8539"/>
                    <a:pt x="4203" y="8539"/>
                  </a:cubicBezTo>
                  <a:lnTo>
                    <a:pt x="3048" y="8539"/>
                  </a:lnTo>
                  <a:cubicBezTo>
                    <a:pt x="2929" y="8539"/>
                    <a:pt x="2834" y="8443"/>
                    <a:pt x="2834" y="8324"/>
                  </a:cubicBezTo>
                  <a:lnTo>
                    <a:pt x="2834" y="7729"/>
                  </a:lnTo>
                  <a:close/>
                  <a:moveTo>
                    <a:pt x="4024" y="8896"/>
                  </a:moveTo>
                  <a:lnTo>
                    <a:pt x="4024" y="9098"/>
                  </a:lnTo>
                  <a:cubicBezTo>
                    <a:pt x="4024" y="9217"/>
                    <a:pt x="3941" y="9313"/>
                    <a:pt x="3822" y="9313"/>
                  </a:cubicBezTo>
                  <a:lnTo>
                    <a:pt x="3429" y="9313"/>
                  </a:lnTo>
                  <a:cubicBezTo>
                    <a:pt x="3310" y="9313"/>
                    <a:pt x="3227" y="9217"/>
                    <a:pt x="3227" y="9098"/>
                  </a:cubicBezTo>
                  <a:lnTo>
                    <a:pt x="3227" y="8896"/>
                  </a:lnTo>
                  <a:close/>
                  <a:moveTo>
                    <a:pt x="3658" y="1"/>
                  </a:moveTo>
                  <a:cubicBezTo>
                    <a:pt x="3519" y="1"/>
                    <a:pt x="3379" y="9"/>
                    <a:pt x="3239" y="26"/>
                  </a:cubicBezTo>
                  <a:cubicBezTo>
                    <a:pt x="1667" y="204"/>
                    <a:pt x="381" y="1466"/>
                    <a:pt x="191" y="3026"/>
                  </a:cubicBezTo>
                  <a:cubicBezTo>
                    <a:pt x="0" y="4526"/>
                    <a:pt x="786" y="5979"/>
                    <a:pt x="2155" y="6610"/>
                  </a:cubicBezTo>
                  <a:cubicBezTo>
                    <a:pt x="2358" y="6705"/>
                    <a:pt x="2477" y="6931"/>
                    <a:pt x="2477" y="7146"/>
                  </a:cubicBezTo>
                  <a:lnTo>
                    <a:pt x="2477" y="8324"/>
                  </a:lnTo>
                  <a:cubicBezTo>
                    <a:pt x="2477" y="8574"/>
                    <a:pt x="2643" y="8789"/>
                    <a:pt x="2870" y="8860"/>
                  </a:cubicBezTo>
                  <a:lnTo>
                    <a:pt x="2870" y="9098"/>
                  </a:lnTo>
                  <a:cubicBezTo>
                    <a:pt x="2870" y="9408"/>
                    <a:pt x="3120" y="9670"/>
                    <a:pt x="3429" y="9670"/>
                  </a:cubicBezTo>
                  <a:lnTo>
                    <a:pt x="3822" y="9670"/>
                  </a:lnTo>
                  <a:cubicBezTo>
                    <a:pt x="4132" y="9670"/>
                    <a:pt x="4382" y="9408"/>
                    <a:pt x="4382" y="9098"/>
                  </a:cubicBezTo>
                  <a:lnTo>
                    <a:pt x="4382" y="8860"/>
                  </a:lnTo>
                  <a:cubicBezTo>
                    <a:pt x="4608" y="8789"/>
                    <a:pt x="4775" y="8574"/>
                    <a:pt x="4775" y="8324"/>
                  </a:cubicBezTo>
                  <a:lnTo>
                    <a:pt x="4775" y="7146"/>
                  </a:lnTo>
                  <a:cubicBezTo>
                    <a:pt x="4775" y="6931"/>
                    <a:pt x="4906" y="6717"/>
                    <a:pt x="5096" y="6610"/>
                  </a:cubicBezTo>
                  <a:cubicBezTo>
                    <a:pt x="5691" y="6336"/>
                    <a:pt x="6191" y="5895"/>
                    <a:pt x="6549" y="5348"/>
                  </a:cubicBezTo>
                  <a:cubicBezTo>
                    <a:pt x="6906" y="4788"/>
                    <a:pt x="7096" y="4133"/>
                    <a:pt x="7096" y="3455"/>
                  </a:cubicBezTo>
                  <a:cubicBezTo>
                    <a:pt x="7108" y="2490"/>
                    <a:pt x="6680" y="1538"/>
                    <a:pt x="5953" y="883"/>
                  </a:cubicBezTo>
                  <a:cubicBezTo>
                    <a:pt x="5309" y="310"/>
                    <a:pt x="4506" y="1"/>
                    <a:pt x="36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38"/>
            <p:cNvSpPr/>
            <p:nvPr/>
          </p:nvSpPr>
          <p:spPr>
            <a:xfrm>
              <a:off x="4444777" y="4287484"/>
              <a:ext cx="48426" cy="11400"/>
            </a:xfrm>
            <a:custGeom>
              <a:rect b="b" l="l" r="r" t="t"/>
              <a:pathLst>
                <a:path extrusionOk="0" h="359" w="1525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75"/>
                    <a:pt x="72" y="358"/>
                    <a:pt x="180" y="358"/>
                  </a:cubicBezTo>
                  <a:lnTo>
                    <a:pt x="1346" y="358"/>
                  </a:lnTo>
                  <a:cubicBezTo>
                    <a:pt x="1442" y="358"/>
                    <a:pt x="1525" y="275"/>
                    <a:pt x="1525" y="179"/>
                  </a:cubicBezTo>
                  <a:cubicBezTo>
                    <a:pt x="1525" y="72"/>
                    <a:pt x="1430" y="1"/>
                    <a:pt x="13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38"/>
            <p:cNvSpPr/>
            <p:nvPr/>
          </p:nvSpPr>
          <p:spPr>
            <a:xfrm>
              <a:off x="4149138" y="4287484"/>
              <a:ext cx="48426" cy="11400"/>
            </a:xfrm>
            <a:custGeom>
              <a:rect b="b" l="l" r="r" t="t"/>
              <a:pathLst>
                <a:path extrusionOk="0" h="359" w="1525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75"/>
                    <a:pt x="72" y="358"/>
                    <a:pt x="179" y="358"/>
                  </a:cubicBezTo>
                  <a:lnTo>
                    <a:pt x="1334" y="358"/>
                  </a:lnTo>
                  <a:cubicBezTo>
                    <a:pt x="1441" y="358"/>
                    <a:pt x="1512" y="275"/>
                    <a:pt x="1512" y="179"/>
                  </a:cubicBezTo>
                  <a:cubicBezTo>
                    <a:pt x="1524" y="72"/>
                    <a:pt x="1441" y="1"/>
                    <a:pt x="13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38"/>
            <p:cNvSpPr/>
            <p:nvPr/>
          </p:nvSpPr>
          <p:spPr>
            <a:xfrm>
              <a:off x="4315471" y="4121151"/>
              <a:ext cx="11400" cy="48045"/>
            </a:xfrm>
            <a:custGeom>
              <a:rect b="b" l="l" r="r" t="t"/>
              <a:pathLst>
                <a:path extrusionOk="0" h="1513" w="359">
                  <a:moveTo>
                    <a:pt x="180" y="0"/>
                  </a:moveTo>
                  <a:cubicBezTo>
                    <a:pt x="72" y="0"/>
                    <a:pt x="1" y="72"/>
                    <a:pt x="1" y="179"/>
                  </a:cubicBezTo>
                  <a:lnTo>
                    <a:pt x="1" y="1334"/>
                  </a:lnTo>
                  <a:cubicBezTo>
                    <a:pt x="1" y="1441"/>
                    <a:pt x="72" y="1512"/>
                    <a:pt x="180" y="1512"/>
                  </a:cubicBezTo>
                  <a:cubicBezTo>
                    <a:pt x="275" y="1512"/>
                    <a:pt x="358" y="1441"/>
                    <a:pt x="358" y="1334"/>
                  </a:cubicBezTo>
                  <a:lnTo>
                    <a:pt x="358" y="179"/>
                  </a:lnTo>
                  <a:cubicBezTo>
                    <a:pt x="358" y="72"/>
                    <a:pt x="275" y="0"/>
                    <a:pt x="18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38"/>
            <p:cNvSpPr/>
            <p:nvPr/>
          </p:nvSpPr>
          <p:spPr>
            <a:xfrm>
              <a:off x="4378632" y="4159575"/>
              <a:ext cx="22705" cy="27754"/>
            </a:xfrm>
            <a:custGeom>
              <a:rect b="b" l="l" r="r" t="t"/>
              <a:pathLst>
                <a:path extrusionOk="0" h="874" w="715">
                  <a:moveTo>
                    <a:pt x="513" y="0"/>
                  </a:moveTo>
                  <a:cubicBezTo>
                    <a:pt x="451" y="0"/>
                    <a:pt x="387" y="27"/>
                    <a:pt x="346" y="76"/>
                  </a:cubicBezTo>
                  <a:lnTo>
                    <a:pt x="48" y="588"/>
                  </a:lnTo>
                  <a:cubicBezTo>
                    <a:pt x="0" y="671"/>
                    <a:pt x="24" y="778"/>
                    <a:pt x="107" y="838"/>
                  </a:cubicBezTo>
                  <a:cubicBezTo>
                    <a:pt x="131" y="850"/>
                    <a:pt x="167" y="874"/>
                    <a:pt x="191" y="874"/>
                  </a:cubicBezTo>
                  <a:cubicBezTo>
                    <a:pt x="250" y="874"/>
                    <a:pt x="310" y="838"/>
                    <a:pt x="358" y="778"/>
                  </a:cubicBezTo>
                  <a:lnTo>
                    <a:pt x="655" y="278"/>
                  </a:lnTo>
                  <a:cubicBezTo>
                    <a:pt x="715" y="171"/>
                    <a:pt x="691" y="64"/>
                    <a:pt x="596" y="16"/>
                  </a:cubicBezTo>
                  <a:cubicBezTo>
                    <a:pt x="570" y="5"/>
                    <a:pt x="542" y="0"/>
                    <a:pt x="5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38"/>
            <p:cNvSpPr/>
            <p:nvPr/>
          </p:nvSpPr>
          <p:spPr>
            <a:xfrm>
              <a:off x="4240243" y="4399103"/>
              <a:ext cx="22705" cy="27563"/>
            </a:xfrm>
            <a:custGeom>
              <a:rect b="b" l="l" r="r" t="t"/>
              <a:pathLst>
                <a:path extrusionOk="0" h="868" w="715">
                  <a:moveTo>
                    <a:pt x="507" y="0"/>
                  </a:moveTo>
                  <a:cubicBezTo>
                    <a:pt x="444" y="0"/>
                    <a:pt x="387" y="33"/>
                    <a:pt x="346" y="82"/>
                  </a:cubicBezTo>
                  <a:lnTo>
                    <a:pt x="48" y="594"/>
                  </a:lnTo>
                  <a:cubicBezTo>
                    <a:pt x="1" y="677"/>
                    <a:pt x="24" y="784"/>
                    <a:pt x="108" y="844"/>
                  </a:cubicBezTo>
                  <a:cubicBezTo>
                    <a:pt x="132" y="855"/>
                    <a:pt x="155" y="867"/>
                    <a:pt x="191" y="867"/>
                  </a:cubicBezTo>
                  <a:cubicBezTo>
                    <a:pt x="251" y="867"/>
                    <a:pt x="310" y="844"/>
                    <a:pt x="358" y="784"/>
                  </a:cubicBezTo>
                  <a:lnTo>
                    <a:pt x="655" y="272"/>
                  </a:lnTo>
                  <a:cubicBezTo>
                    <a:pt x="715" y="189"/>
                    <a:pt x="679" y="82"/>
                    <a:pt x="596" y="22"/>
                  </a:cubicBezTo>
                  <a:cubicBezTo>
                    <a:pt x="566" y="7"/>
                    <a:pt x="536" y="0"/>
                    <a:pt x="50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5" name="Google Shape;205;p38"/>
            <p:cNvSpPr/>
            <p:nvPr/>
          </p:nvSpPr>
          <p:spPr>
            <a:xfrm>
              <a:off x="4240243" y="4159130"/>
              <a:ext cx="22705" cy="28198"/>
            </a:xfrm>
            <a:custGeom>
              <a:rect b="b" l="l" r="r" t="t"/>
              <a:pathLst>
                <a:path extrusionOk="0" h="888" w="715">
                  <a:moveTo>
                    <a:pt x="213" y="1"/>
                  </a:moveTo>
                  <a:cubicBezTo>
                    <a:pt x="181" y="1"/>
                    <a:pt x="148" y="10"/>
                    <a:pt x="120" y="30"/>
                  </a:cubicBezTo>
                  <a:cubicBezTo>
                    <a:pt x="24" y="78"/>
                    <a:pt x="1" y="197"/>
                    <a:pt x="60" y="292"/>
                  </a:cubicBezTo>
                  <a:lnTo>
                    <a:pt x="358" y="792"/>
                  </a:lnTo>
                  <a:cubicBezTo>
                    <a:pt x="382" y="852"/>
                    <a:pt x="441" y="888"/>
                    <a:pt x="525" y="888"/>
                  </a:cubicBezTo>
                  <a:cubicBezTo>
                    <a:pt x="548" y="888"/>
                    <a:pt x="584" y="864"/>
                    <a:pt x="608" y="852"/>
                  </a:cubicBezTo>
                  <a:cubicBezTo>
                    <a:pt x="679" y="792"/>
                    <a:pt x="715" y="685"/>
                    <a:pt x="667" y="602"/>
                  </a:cubicBezTo>
                  <a:lnTo>
                    <a:pt x="370" y="90"/>
                  </a:lnTo>
                  <a:cubicBezTo>
                    <a:pt x="338" y="35"/>
                    <a:pt x="276" y="1"/>
                    <a:pt x="2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6" name="Google Shape;206;p38"/>
            <p:cNvSpPr/>
            <p:nvPr/>
          </p:nvSpPr>
          <p:spPr>
            <a:xfrm>
              <a:off x="4378632" y="4399230"/>
              <a:ext cx="22705" cy="28198"/>
            </a:xfrm>
            <a:custGeom>
              <a:rect b="b" l="l" r="r" t="t"/>
              <a:pathLst>
                <a:path extrusionOk="0" h="888" w="715">
                  <a:moveTo>
                    <a:pt x="221" y="0"/>
                  </a:moveTo>
                  <a:cubicBezTo>
                    <a:pt x="187" y="0"/>
                    <a:pt x="152" y="10"/>
                    <a:pt x="119" y="30"/>
                  </a:cubicBezTo>
                  <a:cubicBezTo>
                    <a:pt x="24" y="78"/>
                    <a:pt x="0" y="197"/>
                    <a:pt x="60" y="292"/>
                  </a:cubicBezTo>
                  <a:lnTo>
                    <a:pt x="358" y="792"/>
                  </a:lnTo>
                  <a:cubicBezTo>
                    <a:pt x="393" y="851"/>
                    <a:pt x="453" y="887"/>
                    <a:pt x="524" y="887"/>
                  </a:cubicBezTo>
                  <a:cubicBezTo>
                    <a:pt x="548" y="887"/>
                    <a:pt x="584" y="863"/>
                    <a:pt x="608" y="851"/>
                  </a:cubicBezTo>
                  <a:cubicBezTo>
                    <a:pt x="691" y="792"/>
                    <a:pt x="715" y="673"/>
                    <a:pt x="667" y="601"/>
                  </a:cubicBezTo>
                  <a:lnTo>
                    <a:pt x="369" y="89"/>
                  </a:lnTo>
                  <a:cubicBezTo>
                    <a:pt x="346" y="35"/>
                    <a:pt x="286" y="0"/>
                    <a:pt x="22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7" name="Google Shape;207;p38"/>
            <p:cNvSpPr/>
            <p:nvPr/>
          </p:nvSpPr>
          <p:spPr>
            <a:xfrm>
              <a:off x="4426264" y="4351851"/>
              <a:ext cx="29532" cy="21117"/>
            </a:xfrm>
            <a:custGeom>
              <a:rect b="b" l="l" r="r" t="t"/>
              <a:pathLst>
                <a:path extrusionOk="0" h="665" w="930">
                  <a:moveTo>
                    <a:pt x="215" y="0"/>
                  </a:moveTo>
                  <a:cubicBezTo>
                    <a:pt x="152" y="0"/>
                    <a:pt x="89" y="32"/>
                    <a:pt x="48" y="81"/>
                  </a:cubicBezTo>
                  <a:cubicBezTo>
                    <a:pt x="1" y="177"/>
                    <a:pt x="36" y="272"/>
                    <a:pt x="108" y="331"/>
                  </a:cubicBezTo>
                  <a:lnTo>
                    <a:pt x="608" y="629"/>
                  </a:lnTo>
                  <a:cubicBezTo>
                    <a:pt x="643" y="653"/>
                    <a:pt x="667" y="665"/>
                    <a:pt x="703" y="665"/>
                  </a:cubicBezTo>
                  <a:cubicBezTo>
                    <a:pt x="763" y="665"/>
                    <a:pt x="822" y="629"/>
                    <a:pt x="870" y="569"/>
                  </a:cubicBezTo>
                  <a:cubicBezTo>
                    <a:pt x="929" y="486"/>
                    <a:pt x="893" y="367"/>
                    <a:pt x="810" y="319"/>
                  </a:cubicBezTo>
                  <a:lnTo>
                    <a:pt x="298" y="22"/>
                  </a:lnTo>
                  <a:cubicBezTo>
                    <a:pt x="272" y="7"/>
                    <a:pt x="244" y="0"/>
                    <a:pt x="2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8" name="Google Shape;208;p38"/>
            <p:cNvSpPr/>
            <p:nvPr/>
          </p:nvSpPr>
          <p:spPr>
            <a:xfrm>
              <a:off x="4186196" y="4213463"/>
              <a:ext cx="29500" cy="21117"/>
            </a:xfrm>
            <a:custGeom>
              <a:rect b="b" l="l" r="r" t="t"/>
              <a:pathLst>
                <a:path extrusionOk="0" h="665" w="929">
                  <a:moveTo>
                    <a:pt x="214" y="0"/>
                  </a:moveTo>
                  <a:cubicBezTo>
                    <a:pt x="152" y="0"/>
                    <a:pt x="89" y="33"/>
                    <a:pt x="48" y="82"/>
                  </a:cubicBezTo>
                  <a:cubicBezTo>
                    <a:pt x="0" y="165"/>
                    <a:pt x="36" y="272"/>
                    <a:pt x="107" y="332"/>
                  </a:cubicBezTo>
                  <a:lnTo>
                    <a:pt x="619" y="629"/>
                  </a:lnTo>
                  <a:cubicBezTo>
                    <a:pt x="643" y="641"/>
                    <a:pt x="667" y="665"/>
                    <a:pt x="703" y="665"/>
                  </a:cubicBezTo>
                  <a:cubicBezTo>
                    <a:pt x="762" y="665"/>
                    <a:pt x="822" y="629"/>
                    <a:pt x="869" y="570"/>
                  </a:cubicBezTo>
                  <a:cubicBezTo>
                    <a:pt x="929" y="463"/>
                    <a:pt x="893" y="367"/>
                    <a:pt x="810" y="320"/>
                  </a:cubicBezTo>
                  <a:lnTo>
                    <a:pt x="298" y="22"/>
                  </a:lnTo>
                  <a:cubicBezTo>
                    <a:pt x="272" y="7"/>
                    <a:pt x="243" y="0"/>
                    <a:pt x="2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8"/>
            <p:cNvSpPr/>
            <p:nvPr/>
          </p:nvSpPr>
          <p:spPr>
            <a:xfrm>
              <a:off x="4425883" y="4213590"/>
              <a:ext cx="29913" cy="21371"/>
            </a:xfrm>
            <a:custGeom>
              <a:rect b="b" l="l" r="r" t="t"/>
              <a:pathLst>
                <a:path extrusionOk="0" h="673" w="942">
                  <a:moveTo>
                    <a:pt x="725" y="0"/>
                  </a:moveTo>
                  <a:cubicBezTo>
                    <a:pt x="693" y="0"/>
                    <a:pt x="660" y="10"/>
                    <a:pt x="632" y="30"/>
                  </a:cubicBezTo>
                  <a:lnTo>
                    <a:pt x="120" y="328"/>
                  </a:lnTo>
                  <a:cubicBezTo>
                    <a:pt x="36" y="375"/>
                    <a:pt x="1" y="494"/>
                    <a:pt x="60" y="578"/>
                  </a:cubicBezTo>
                  <a:cubicBezTo>
                    <a:pt x="96" y="637"/>
                    <a:pt x="155" y="673"/>
                    <a:pt x="227" y="673"/>
                  </a:cubicBezTo>
                  <a:cubicBezTo>
                    <a:pt x="251" y="673"/>
                    <a:pt x="286" y="661"/>
                    <a:pt x="310" y="637"/>
                  </a:cubicBezTo>
                  <a:lnTo>
                    <a:pt x="822" y="340"/>
                  </a:lnTo>
                  <a:cubicBezTo>
                    <a:pt x="905" y="280"/>
                    <a:pt x="941" y="161"/>
                    <a:pt x="882" y="89"/>
                  </a:cubicBezTo>
                  <a:cubicBezTo>
                    <a:pt x="850" y="35"/>
                    <a:pt x="788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8"/>
            <p:cNvSpPr/>
            <p:nvPr/>
          </p:nvSpPr>
          <p:spPr>
            <a:xfrm>
              <a:off x="4186196" y="4351978"/>
              <a:ext cx="29500" cy="21371"/>
            </a:xfrm>
            <a:custGeom>
              <a:rect b="b" l="l" r="r" t="t"/>
              <a:pathLst>
                <a:path extrusionOk="0" h="673" w="929">
                  <a:moveTo>
                    <a:pt x="725" y="0"/>
                  </a:moveTo>
                  <a:cubicBezTo>
                    <a:pt x="692" y="0"/>
                    <a:pt x="660" y="9"/>
                    <a:pt x="631" y="30"/>
                  </a:cubicBezTo>
                  <a:lnTo>
                    <a:pt x="119" y="327"/>
                  </a:lnTo>
                  <a:cubicBezTo>
                    <a:pt x="36" y="375"/>
                    <a:pt x="0" y="494"/>
                    <a:pt x="60" y="589"/>
                  </a:cubicBezTo>
                  <a:cubicBezTo>
                    <a:pt x="95" y="649"/>
                    <a:pt x="155" y="673"/>
                    <a:pt x="226" y="673"/>
                  </a:cubicBezTo>
                  <a:cubicBezTo>
                    <a:pt x="262" y="673"/>
                    <a:pt x="286" y="661"/>
                    <a:pt x="322" y="649"/>
                  </a:cubicBezTo>
                  <a:lnTo>
                    <a:pt x="822" y="351"/>
                  </a:lnTo>
                  <a:cubicBezTo>
                    <a:pt x="893" y="292"/>
                    <a:pt x="929" y="173"/>
                    <a:pt x="881" y="89"/>
                  </a:cubicBezTo>
                  <a:cubicBezTo>
                    <a:pt x="850" y="34"/>
                    <a:pt x="787" y="0"/>
                    <a:pt x="72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title"/>
          </p:nvPr>
        </p:nvSpPr>
        <p:spPr>
          <a:xfrm>
            <a:off x="938500" y="445025"/>
            <a:ext cx="4758000" cy="94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Использование новых технологий в образовании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16" name="Google Shape;216;p39"/>
          <p:cNvSpPr txBox="1"/>
          <p:nvPr>
            <p:ph idx="1" type="body"/>
          </p:nvPr>
        </p:nvSpPr>
        <p:spPr>
          <a:xfrm>
            <a:off x="938500" y="1659275"/>
            <a:ext cx="4946400" cy="27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Современные технологии позволяют сильно изменить подход к обучению. Список технологий который можно использовать для образования:</a:t>
            </a:r>
            <a:endParaRPr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Искусственный</a:t>
            </a:r>
            <a:r>
              <a:rPr lang="en"/>
              <a:t> интеллект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Онлайн платформы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Виртуальная и дополненная реальность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Учитель будущего должен не только владеть этими технологиями, но и уметь интегрировать их в учебный процесс, делая обучение более интерактивным и привлекательным.</a:t>
            </a:r>
            <a:endParaRPr/>
          </a:p>
        </p:txBody>
      </p:sp>
      <p:cxnSp>
        <p:nvCxnSpPr>
          <p:cNvPr id="217" name="Google Shape;217;p39"/>
          <p:cNvCxnSpPr/>
          <p:nvPr/>
        </p:nvCxnSpPr>
        <p:spPr>
          <a:xfrm>
            <a:off x="1026200" y="41402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894900" y="760375"/>
            <a:ext cx="4618800" cy="59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/>
              <a:t>Спасибо за внимание!</a:t>
            </a:r>
            <a:endParaRPr sz="2800"/>
          </a:p>
        </p:txBody>
      </p:sp>
      <p:sp>
        <p:nvSpPr>
          <p:cNvPr id="223" name="Google Shape;223;p40"/>
          <p:cNvSpPr txBox="1"/>
          <p:nvPr>
            <p:ph idx="1" type="subTitle"/>
          </p:nvPr>
        </p:nvSpPr>
        <p:spPr>
          <a:xfrm>
            <a:off x="924875" y="1663887"/>
            <a:ext cx="3305400" cy="16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Команда: “</a:t>
            </a:r>
            <a:r>
              <a:rPr lang="en">
                <a:solidFill>
                  <a:srgbClr val="FF0000"/>
                </a:solidFill>
              </a:rPr>
              <a:t>SuperArkadiy29</a:t>
            </a:r>
            <a:r>
              <a:rPr lang="en"/>
              <a:t>”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Авторы: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Белобородов Ярослав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Киселёв Аркадий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Козырев Матвей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Маврин Иван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24" name="Google Shape;224;p40"/>
          <p:cNvCxnSpPr/>
          <p:nvPr/>
        </p:nvCxnSpPr>
        <p:spPr>
          <a:xfrm>
            <a:off x="1013400" y="1488797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cxnSp>
        <p:nvCxnSpPr>
          <p:cNvPr id="225" name="Google Shape;225;p40"/>
          <p:cNvCxnSpPr/>
          <p:nvPr/>
        </p:nvCxnSpPr>
        <p:spPr>
          <a:xfrm>
            <a:off x="1013400" y="3458072"/>
            <a:ext cx="2763000" cy="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FFFFFF">
                <a:alpha val="50000"/>
              </a:srgbClr>
            </a:outerShdw>
          </a:effectLst>
        </p:spPr>
      </p:cxnSp>
      <p:pic>
        <p:nvPicPr>
          <p:cNvPr id="226" name="Google Shape;226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4825" y="3587675"/>
            <a:ext cx="3195600" cy="675525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0"/>
          <p:cNvSpPr txBox="1"/>
          <p:nvPr/>
        </p:nvSpPr>
        <p:spPr>
          <a:xfrm>
            <a:off x="1193125" y="3848525"/>
            <a:ext cx="41904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28" name="Google Shape;228;p40"/>
          <p:cNvSpPr txBox="1"/>
          <p:nvPr/>
        </p:nvSpPr>
        <p:spPr>
          <a:xfrm>
            <a:off x="924875" y="3749325"/>
            <a:ext cx="3000000" cy="35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1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Город: Москва</a:t>
            </a:r>
            <a:endParaRPr sz="1100">
              <a:solidFill>
                <a:schemeClr val="accent1"/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uturistic Background by Slidesgo">
  <a:themeElements>
    <a:clrScheme name="Simple Light">
      <a:dk1>
        <a:srgbClr val="001633"/>
      </a:dk1>
      <a:lt1>
        <a:srgbClr val="FFFFFF"/>
      </a:lt1>
      <a:dk2>
        <a:srgbClr val="85D5E6"/>
      </a:dk2>
      <a:lt2>
        <a:srgbClr val="FFAB40"/>
      </a:lt2>
      <a:accent1>
        <a:srgbClr val="FFAB40"/>
      </a:accent1>
      <a:accent2>
        <a:srgbClr val="85D5E6"/>
      </a:accent2>
      <a:accent3>
        <a:srgbClr val="78909C"/>
      </a:accent3>
      <a:accent4>
        <a:srgbClr val="FFAB40"/>
      </a:accent4>
      <a:accent5>
        <a:srgbClr val="0097A7"/>
      </a:accent5>
      <a:accent6>
        <a:srgbClr val="001633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